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1" r:id="rId4"/>
    <p:sldId id="441" r:id="rId5"/>
    <p:sldId id="442" r:id="rId6"/>
    <p:sldId id="443" r:id="rId7"/>
    <p:sldId id="444" r:id="rId8"/>
    <p:sldId id="445" r:id="rId9"/>
    <p:sldId id="446" r:id="rId10"/>
    <p:sldId id="453" r:id="rId11"/>
    <p:sldId id="454" r:id="rId12"/>
    <p:sldId id="404" r:id="rId13"/>
    <p:sldId id="448" r:id="rId14"/>
    <p:sldId id="449" r:id="rId15"/>
    <p:sldId id="417" r:id="rId16"/>
    <p:sldId id="455" r:id="rId17"/>
    <p:sldId id="408" r:id="rId18"/>
    <p:sldId id="409" r:id="rId19"/>
    <p:sldId id="456" r:id="rId20"/>
    <p:sldId id="451" r:id="rId21"/>
    <p:sldId id="419" r:id="rId22"/>
    <p:sldId id="452" r:id="rId23"/>
    <p:sldId id="42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2024/2025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4F4B99D0-BB47-4316-90DA-854ECF11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</a:t>
            </a:r>
            <a:r>
              <a:rPr lang="pt-PT" altLang="pt-PT" i="1"/>
              <a:t>Single</a:t>
            </a:r>
            <a:r>
              <a:rPr lang="pt-PT" altLang="pt-PT"/>
              <a:t> e </a:t>
            </a:r>
            <a:r>
              <a:rPr lang="pt-PT" altLang="pt-PT" i="1"/>
              <a:t>Multi threaded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67C7C5D3-CB0A-4DAC-9A5E-7736436B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28750" y="1928813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E072B87-3C71-4DC1-ABB5-6DB6F6A4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Kernel</a:t>
            </a:r>
            <a:r>
              <a:rPr lang="pt-PT" altLang="pt-PT"/>
              <a:t> e </a:t>
            </a:r>
            <a:r>
              <a:rPr lang="pt-PT" altLang="pt-PT" i="1"/>
              <a:t>User threads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486EA8C0-8ED8-4F2E-9D9D-A5A7EDC6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341438"/>
            <a:ext cx="62293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E7B9EFA-4120-44EA-9E04-C833381E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e </a:t>
            </a:r>
            <a:r>
              <a:rPr lang="pt-PT" altLang="pt-PT" i="1"/>
              <a:t>Threads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0236D1B-9B1D-4779-AAB2-78987E0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9850"/>
            <a:ext cx="8099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C32474DD-F32A-4CC7-9688-124420B5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Cada </a:t>
            </a:r>
            <a:r>
              <a:rPr lang="pt-PT" altLang="pt-PT" i="1"/>
              <a:t>thread</a:t>
            </a:r>
            <a:r>
              <a:rPr lang="pt-PT" altLang="pt-PT"/>
              <a:t> tem a sua </a:t>
            </a:r>
            <a:r>
              <a:rPr lang="pt-PT" altLang="pt-PT" i="1"/>
              <a:t>stack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87BD551C-1721-4CE3-A94B-0565B945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803400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2B398CEB-01FA-4E54-AE04-456F8B176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0109E35-340A-4870-A18E-7E3334EC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Num servidor web, cada pedido de página pode ser processado numa </a:t>
            </a:r>
            <a:r>
              <a:rPr lang="en-US" altLang="en-US" sz="2800" i="1"/>
              <a:t>thread</a:t>
            </a:r>
            <a:r>
              <a:rPr lang="en-US" altLang="en-US" sz="2800"/>
              <a:t> separada</a:t>
            </a:r>
          </a:p>
          <a:p>
            <a:r>
              <a:rPr lang="en-US" altLang="en-US" sz="2800"/>
              <a:t>Há uma (</a:t>
            </a:r>
            <a:r>
              <a:rPr lang="en-US" altLang="en-US" sz="2800" i="1"/>
              <a:t>dispatcher</a:t>
            </a:r>
            <a:r>
              <a:rPr lang="en-US" altLang="en-US" sz="2800"/>
              <a:t>) </a:t>
            </a:r>
            <a:r>
              <a:rPr lang="en-US" altLang="en-US" sz="2800" i="1"/>
              <a:t>thread</a:t>
            </a:r>
            <a:r>
              <a:rPr lang="en-US" altLang="en-US" sz="2800"/>
              <a:t> que recebe todos os pedidos e os distribui pelas (</a:t>
            </a:r>
            <a:r>
              <a:rPr lang="en-US" altLang="en-US" sz="2800" i="1"/>
              <a:t>worker</a:t>
            </a:r>
            <a:r>
              <a:rPr lang="en-US" altLang="en-US" sz="2800"/>
              <a:t>) </a:t>
            </a:r>
            <a:r>
              <a:rPr lang="en-US" altLang="en-US" sz="2800" i="1"/>
              <a:t>threads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1530BA1-B8E8-415D-BDCD-4900D1FE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8" b="3963"/>
          <a:stretch>
            <a:fillRect/>
          </a:stretch>
        </p:blipFill>
        <p:spPr bwMode="auto">
          <a:xfrm>
            <a:off x="4183063" y="3429000"/>
            <a:ext cx="45513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F78A9C-5D03-43C1-9FE7-CE06B9CDFD67}"/>
              </a:ext>
            </a:extLst>
          </p:cNvPr>
          <p:cNvSpPr txBox="1"/>
          <p:nvPr/>
        </p:nvSpPr>
        <p:spPr>
          <a:xfrm>
            <a:off x="971550" y="5373688"/>
            <a:ext cx="20050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Dispatcher thread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AC5A5-EC3B-4916-9754-4362FC5EF62A}"/>
              </a:ext>
            </a:extLst>
          </p:cNvPr>
          <p:cNvSpPr txBox="1"/>
          <p:nvPr/>
        </p:nvSpPr>
        <p:spPr>
          <a:xfrm>
            <a:off x="5580063" y="5373688"/>
            <a:ext cx="17573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Worker threads</a:t>
            </a: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82239FC9-BC56-42BA-8B87-57898C36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30" b="3963"/>
          <a:stretch>
            <a:fillRect/>
          </a:stretch>
        </p:blipFill>
        <p:spPr bwMode="auto">
          <a:xfrm>
            <a:off x="438150" y="3573463"/>
            <a:ext cx="3111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5F7EE7E3-6AAD-41BF-BA78-1C4D51CBA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45A66847-88E7-44DD-B2B5-3B1EF21A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950075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2E7A8B5B-D63F-4869-8320-7BCEFF084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Vantagens das </a:t>
            </a:r>
            <a:r>
              <a:rPr lang="pt-PT" altLang="pt-PT" i="1"/>
              <a:t>threads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83AC10D3-7823-4F62-AB02-D01D342B9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Estrutura do programa/Modularidade</a:t>
            </a:r>
          </a:p>
          <a:p>
            <a:r>
              <a:rPr lang="pt-PT" altLang="pt-PT"/>
              <a:t>Responsividade</a:t>
            </a:r>
          </a:p>
          <a:p>
            <a:r>
              <a:rPr lang="pt-PT" altLang="pt-PT"/>
              <a:t>Partilha de recursos</a:t>
            </a:r>
          </a:p>
          <a:p>
            <a:r>
              <a:rPr lang="pt-PT" altLang="pt-PT"/>
              <a:t>Melhor desempenho</a:t>
            </a:r>
          </a:p>
          <a:p>
            <a:r>
              <a:rPr lang="pt-PT" altLang="pt-PT"/>
              <a:t>Utilização de arquitecturas multi-processador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1C371C9-1A4B-413F-AC1A-2FDE311A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Suporte à implementação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F83F99E4-5C6A-40F1-8CDA-FA3D1B2D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i="1"/>
              <a:t>User 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por uma biblioteca que corre em modo de utilizador</a:t>
            </a:r>
          </a:p>
          <a:p>
            <a:r>
              <a:rPr lang="pt-PT" altLang="pt-PT" sz="2800"/>
              <a:t>Kernel </a:t>
            </a:r>
            <a:r>
              <a:rPr lang="pt-PT" altLang="pt-PT" sz="2800" i="1"/>
              <a:t>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directamente pelo kernel</a:t>
            </a:r>
          </a:p>
          <a:p>
            <a:pPr lvl="1"/>
            <a:r>
              <a:rPr lang="pt-PT" altLang="pt-PT" sz="2400"/>
              <a:t>Windows XP/2000, Solaris, Linux, Tru64 UNIX, Mac OS X</a:t>
            </a:r>
          </a:p>
          <a:p>
            <a:pPr lvl="1"/>
            <a:endParaRPr lang="pt-PT" altLang="pt-PT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DF324543-8A9E-4CEF-9985-CFE0D1E18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19459" name="Marcador de Posição de Conteúdo 4">
            <a:extLst>
              <a:ext uri="{FF2B5EF4-FFF2-40B4-BE49-F238E27FC236}">
                <a16:creationId xmlns:a16="http://schemas.microsoft.com/office/drawing/2014/main" id="{767FE48A-FAE5-4585-82FE-8955540B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191125" cy="4525963"/>
          </a:xfrm>
        </p:spPr>
        <p:txBody>
          <a:bodyPr/>
          <a:lstStyle/>
          <a:p>
            <a:r>
              <a:rPr lang="pt-PT" altLang="pt-PT" sz="2800" i="1"/>
              <a:t>Many-to-one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numa </a:t>
            </a:r>
            <a:r>
              <a:rPr lang="pt-PT" altLang="pt-PT" sz="2400" i="1"/>
              <a:t>thread</a:t>
            </a:r>
            <a:r>
              <a:rPr lang="pt-PT" altLang="pt-PT" sz="2400"/>
              <a:t> 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Green Threads</a:t>
            </a:r>
          </a:p>
          <a:p>
            <a:pPr lvl="2"/>
            <a:r>
              <a:rPr lang="pt-PT" altLang="pt-PT" sz="2000"/>
              <a:t>Gnu Portable Threads</a:t>
            </a:r>
          </a:p>
          <a:p>
            <a:pPr lvl="1"/>
            <a:r>
              <a:rPr lang="pt-PT" altLang="pt-PT" sz="2400"/>
              <a:t>Se uma</a:t>
            </a:r>
            <a:r>
              <a:rPr lang="pt-PT" altLang="pt-PT" sz="2400" i="1"/>
              <a:t> thread</a:t>
            </a:r>
            <a:r>
              <a:rPr lang="pt-PT" altLang="pt-PT" sz="2400"/>
              <a:t> bloqueia todas bloqueiam</a:t>
            </a:r>
          </a:p>
          <a:p>
            <a:pPr lvl="1"/>
            <a:r>
              <a:rPr lang="pt-PT" altLang="pt-PT" sz="2400"/>
              <a:t>Não tira partido de vários processadores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335AB83D-20F6-47A8-AB47-7A555230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643563" y="1571625"/>
            <a:ext cx="3119437" cy="305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E340A1F6-488E-4809-B943-7E5DA92BA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0483" name="Marcador de Posição de Conteúdo 4">
            <a:extLst>
              <a:ext uri="{FF2B5EF4-FFF2-40B4-BE49-F238E27FC236}">
                <a16:creationId xmlns:a16="http://schemas.microsoft.com/office/drawing/2014/main" id="{8EC7FAF6-CBD0-4938-8A24-0A59AC055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691063" cy="4525963"/>
          </a:xfrm>
        </p:spPr>
        <p:txBody>
          <a:bodyPr/>
          <a:lstStyle/>
          <a:p>
            <a:r>
              <a:rPr lang="pt-PT" altLang="pt-PT" sz="2800" i="1"/>
              <a:t>One-to-one</a:t>
            </a:r>
          </a:p>
          <a:p>
            <a:pPr lvl="1"/>
            <a:r>
              <a:rPr lang="pt-PT" altLang="pt-PT" sz="2400"/>
              <a:t>Cada </a:t>
            </a:r>
            <a:r>
              <a:rPr lang="pt-PT" altLang="pt-PT" sz="2400" i="1"/>
              <a:t>thread</a:t>
            </a:r>
            <a:r>
              <a:rPr lang="pt-PT" altLang="pt-PT" sz="2400"/>
              <a:t> do utilizador mapeada numa </a:t>
            </a:r>
            <a:r>
              <a:rPr lang="pt-PT" altLang="pt-PT" sz="2400" i="1"/>
              <a:t>thread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Windows NT/XP/2000</a:t>
            </a:r>
          </a:p>
          <a:p>
            <a:pPr lvl="2"/>
            <a:r>
              <a:rPr lang="pt-PT" altLang="pt-PT" sz="2000"/>
              <a:t>Linux</a:t>
            </a:r>
          </a:p>
          <a:p>
            <a:pPr lvl="2"/>
            <a:r>
              <a:rPr lang="pt-PT" altLang="pt-PT" sz="2000"/>
              <a:t>Solaris 9 e post.</a:t>
            </a:r>
          </a:p>
          <a:p>
            <a:pPr lvl="1"/>
            <a:r>
              <a:rPr lang="pt-PT" altLang="pt-PT" sz="2400"/>
              <a:t>Número total de </a:t>
            </a:r>
            <a:r>
              <a:rPr lang="pt-PT" altLang="pt-PT" sz="2400" i="1"/>
              <a:t>threads</a:t>
            </a:r>
            <a:r>
              <a:rPr lang="pt-PT" altLang="pt-PT" sz="2400"/>
              <a:t> do sistema pode ser limitado</a:t>
            </a:r>
          </a:p>
        </p:txBody>
      </p:sp>
      <p:pic>
        <p:nvPicPr>
          <p:cNvPr id="20484" name="Picture 7">
            <a:extLst>
              <a:ext uri="{FF2B5EF4-FFF2-40B4-BE49-F238E27FC236}">
                <a16:creationId xmlns:a16="http://schemas.microsoft.com/office/drawing/2014/main" id="{18BE55F0-AEBE-45C7-9BAE-BA18B2B6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932363" y="1935163"/>
            <a:ext cx="3997325" cy="1493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48D9F3F-71F5-40ED-8CA1-C69BFBB6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F4EDE5B6-4355-4D40-9152-2B0A88237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976813" cy="4525963"/>
          </a:xfrm>
        </p:spPr>
        <p:txBody>
          <a:bodyPr/>
          <a:lstStyle/>
          <a:p>
            <a:r>
              <a:rPr lang="pt-PT" altLang="pt-PT" sz="2800" i="1"/>
              <a:t>Many-to-many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em várias </a:t>
            </a:r>
            <a:r>
              <a:rPr lang="pt-PT" altLang="pt-PT" sz="2400" i="1"/>
              <a:t>threads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antes de 9</a:t>
            </a:r>
          </a:p>
          <a:p>
            <a:pPr lvl="2"/>
            <a:r>
              <a:rPr lang="pt-PT" altLang="pt-PT" sz="2000"/>
              <a:t>Windows NT/2000 com ThreadFiber</a:t>
            </a:r>
          </a:p>
          <a:p>
            <a:pPr lvl="1"/>
            <a:r>
              <a:rPr lang="pt-PT" altLang="pt-PT" sz="2400"/>
              <a:t>Número de </a:t>
            </a:r>
            <a:r>
              <a:rPr lang="pt-PT" altLang="pt-PT" sz="2400" i="1"/>
              <a:t>threads</a:t>
            </a:r>
            <a:r>
              <a:rPr lang="pt-PT" altLang="pt-PT" sz="2400"/>
              <a:t> do kernel pode variar com aplicação e com sistema</a:t>
            </a:r>
          </a:p>
        </p:txBody>
      </p:sp>
      <p:pic>
        <p:nvPicPr>
          <p:cNvPr id="21508" name="Picture 7">
            <a:extLst>
              <a:ext uri="{FF2B5EF4-FFF2-40B4-BE49-F238E27FC236}">
                <a16:creationId xmlns:a16="http://schemas.microsoft.com/office/drawing/2014/main" id="{B9F662B7-8FE3-4277-A6CD-6975400B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438775" y="1643063"/>
            <a:ext cx="3490913" cy="29797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B732389-4633-4F77-8AE1-B9F769AA8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Pthreads</a:t>
            </a:r>
          </a:p>
        </p:txBody>
      </p:sp>
      <p:sp>
        <p:nvSpPr>
          <p:cNvPr id="22531" name="Marcador de Posição de Conteúdo 4">
            <a:extLst>
              <a:ext uri="{FF2B5EF4-FFF2-40B4-BE49-F238E27FC236}">
                <a16:creationId xmlns:a16="http://schemas.microsoft.com/office/drawing/2014/main" id="{D1126B7D-26A1-4B2B-9780-4244DFD24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POSIX standard para a criação e sincronização de </a:t>
            </a:r>
            <a:r>
              <a:rPr lang="pt-PT" altLang="pt-PT" sz="2800" i="1"/>
              <a:t>threads</a:t>
            </a:r>
          </a:p>
          <a:p>
            <a:r>
              <a:rPr lang="pt-PT" altLang="pt-PT" sz="2800"/>
              <a:t>API define comportamento, mas não implementação</a:t>
            </a:r>
          </a:p>
          <a:p>
            <a:r>
              <a:rPr lang="pt-PT" altLang="pt-PT" sz="2800"/>
              <a:t>Comum em sistemas UNIX (Linux, Mac OS X)</a:t>
            </a:r>
            <a:endParaRPr lang="pt-PT" altLang="pt-PT" sz="24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8EFFB78D-F33D-4185-9C18-A8AD1461F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Threads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2E1389D8-4794-4648-8EF4-C4D744C7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92300"/>
            <a:ext cx="792003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8A4CAEF2-E20D-4787-8F35-812FBB41E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POSIX </a:t>
            </a:r>
            <a:r>
              <a:rPr lang="pt-PT" altLang="pt-PT" i="1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CACB-4978-4805-B119-7DCEB59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*(*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(void *), 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78FF0D3E-C6B1-4F66-9B57-1AF86E3C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688013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3FBF9A-0670-4040-9039-E6BDB80E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Input </a:t>
            </a:r>
            <a:r>
              <a:rPr lang="pt-PT" altLang="pt-PT"/>
              <a:t>/ </a:t>
            </a:r>
            <a:r>
              <a:rPr lang="pt-PT" altLang="pt-PT" i="1"/>
              <a:t>Output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91C48-784F-4D21-AA5D-89C70BD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Abrir</a:t>
            </a:r>
            <a:r>
              <a:rPr lang="en-US" altLang="en-US" sz="2400" dirty="0">
                <a:cs typeface="Courier New" panose="02070309020205020404" pitchFamily="49" charset="0"/>
              </a:rPr>
              <a:t> e </a:t>
            </a:r>
            <a:r>
              <a:rPr lang="en-US" altLang="en-US" sz="2400" dirty="0" err="1">
                <a:cs typeface="Courier New" panose="02070309020205020404" pitchFamily="49" charset="0"/>
              </a:rPr>
              <a:t>fechar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ficheiros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/*,</a:t>
            </a:r>
            <a:r>
              <a:rPr lang="en-US" altLang="en-US" sz="18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*/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Ler</a:t>
            </a:r>
            <a:r>
              <a:rPr lang="en-US" altLang="en-US" sz="2400" dirty="0">
                <a:cs typeface="Courier New" panose="02070309020205020404" pitchFamily="49" charset="0"/>
              </a:rPr>
              <a:t> / </a:t>
            </a:r>
            <a:r>
              <a:rPr lang="en-US" altLang="en-US" sz="2400" dirty="0" err="1">
                <a:cs typeface="Courier New" panose="02070309020205020404" pitchFamily="49" charset="0"/>
              </a:rPr>
              <a:t>Escrever</a:t>
            </a:r>
            <a:endParaRPr lang="en-US" altLang="en-US" sz="24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Duplicar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file descriptors</a:t>
            </a:r>
            <a:endParaRPr lang="en-US" altLang="en-US" sz="2400" i="1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90EDB4-503A-47F4-9052-3D03619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Leitura</a:t>
            </a:r>
            <a:endParaRPr lang="pt-PT" altLang="pt-PT" i="1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AA251A0-B3AC-4DC8-82EC-A6760A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84313"/>
            <a:ext cx="6953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A3FDF7-0D97-4BA3-9B57-86494F05F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Escrita</a:t>
            </a:r>
            <a:endParaRPr lang="pt-PT" altLang="pt-PT" i="1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00CC5230-2557-488F-AC0F-F3F3D538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398588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F7396C-C315-4771-8792-0B2E82E4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Redirecionamento </a:t>
            </a:r>
            <a:r>
              <a:rPr lang="pt-PT" altLang="pt-PT" i="1"/>
              <a:t>output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AF798B-5DFB-4AEA-BB42-A129C694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68425"/>
            <a:ext cx="8724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3C8510-528F-4DF8-BD5D-521855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 </a:t>
            </a:r>
            <a:r>
              <a:rPr lang="pt-PT" altLang="pt-PT" i="1"/>
              <a:t>output </a:t>
            </a:r>
            <a:r>
              <a:rPr lang="pt-PT" altLang="pt-PT"/>
              <a:t>no processo filho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0A0F84AF-330C-4E3A-A14A-AEEF4C0E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1075"/>
            <a:ext cx="77962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2C6201E-D266-4854-8FCA-3A3D1D1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Threads</a:t>
            </a:r>
            <a:endParaRPr lang="pt-PT" altLang="pt-PT" i="1" dirty="0"/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9745A5DC-CD20-4CD6-8F67-DA23FACFC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têm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geralmente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executar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diversas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atividades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distintas</a:t>
            </a:r>
            <a:endParaRPr lang="en-US" altLang="en-US" sz="2800" dirty="0"/>
          </a:p>
          <a:p>
            <a:r>
              <a:rPr lang="en-US" altLang="en-US" sz="2800" dirty="0" err="1"/>
              <a:t>Usando</a:t>
            </a:r>
            <a:r>
              <a:rPr lang="en-US" altLang="en-US" sz="2800" dirty="0"/>
              <a:t> </a:t>
            </a:r>
            <a:r>
              <a:rPr lang="en-US" altLang="en-US" sz="2800" i="1" dirty="0"/>
              <a:t>threads,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programador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desenvolver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programa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como</a:t>
            </a:r>
            <a:r>
              <a:rPr lang="en-US" altLang="en-US" sz="2800" dirty="0"/>
              <a:t> um conjunto de </a:t>
            </a:r>
            <a:r>
              <a:rPr lang="en-US" altLang="en-US" sz="2800" dirty="0" err="1"/>
              <a:t>fluxos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execução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sequenciais</a:t>
            </a:r>
            <a:r>
              <a:rPr lang="en-US" altLang="en-US" sz="2800" dirty="0"/>
              <a:t>, um para </a:t>
            </a:r>
            <a:r>
              <a:rPr lang="en-US" altLang="en-US" sz="2800" dirty="0" err="1"/>
              <a:t>cada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atividade</a:t>
            </a:r>
            <a:endParaRPr lang="en-US" altLang="en-US" sz="2800" dirty="0"/>
          </a:p>
          <a:p>
            <a:r>
              <a:rPr lang="en-US" altLang="en-US" sz="2800" dirty="0" err="1"/>
              <a:t>Cada</a:t>
            </a:r>
            <a:r>
              <a:rPr lang="en-US" altLang="en-US" sz="2800" dirty="0"/>
              <a:t> </a:t>
            </a:r>
            <a:r>
              <a:rPr lang="en-US" altLang="en-US" sz="2800" i="1" dirty="0"/>
              <a:t>thread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comporta</a:t>
            </a:r>
            <a:r>
              <a:rPr lang="en-US" altLang="en-US" sz="2800" dirty="0"/>
              <a:t>-se </a:t>
            </a:r>
            <a:r>
              <a:rPr lang="en-US" altLang="en-US" sz="2800" dirty="0" err="1"/>
              <a:t>como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tendo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seu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processador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próprio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 err="1"/>
              <a:t>Todas</a:t>
            </a:r>
            <a:r>
              <a:rPr lang="en-US" altLang="en-US" sz="2800" dirty="0"/>
              <a:t> as </a:t>
            </a:r>
            <a:r>
              <a:rPr lang="en-US" altLang="en-US" sz="2800" i="1" dirty="0"/>
              <a:t>threads</a:t>
            </a:r>
            <a:r>
              <a:rPr lang="en-US" altLang="en-US" sz="2800" dirty="0"/>
              <a:t> do </a:t>
            </a:r>
            <a:r>
              <a:rPr lang="en-US" altLang="en-US" sz="2800" dirty="0" err="1"/>
              <a:t>mesmo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processo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partilham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espaço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endereçamento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memória</a:t>
            </a:r>
            <a:r>
              <a:rPr lang="en-US" altLang="en-US" sz="2800" dirty="0"/>
              <a:t>)</a:t>
            </a:r>
            <a:endParaRPr lang="en-US" altLang="en-US" sz="2800" i="1" dirty="0"/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2084</TotalTime>
  <Words>517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Criação de processos</vt:lpstr>
      <vt:lpstr>POSIX Input / Output</vt:lpstr>
      <vt:lpstr>Leitura</vt:lpstr>
      <vt:lpstr>Escrita</vt:lpstr>
      <vt:lpstr>Redirecionamento output</vt:lpstr>
      <vt:lpstr>Redir output no processo filho</vt:lpstr>
      <vt:lpstr>Threads</vt:lpstr>
      <vt:lpstr>Processos Single e Multi threaded</vt:lpstr>
      <vt:lpstr>Kernel e User threads</vt:lpstr>
      <vt:lpstr>Processos e Threads</vt:lpstr>
      <vt:lpstr>Cada thread tem a sua stack</vt:lpstr>
      <vt:lpstr>Servidor Web Multithreaded</vt:lpstr>
      <vt:lpstr>Servidor Web Multithreaded</vt:lpstr>
      <vt:lpstr>Vantagens das threads</vt:lpstr>
      <vt:lpstr>Suporte à implementação</vt:lpstr>
      <vt:lpstr>Modelos Multithreading</vt:lpstr>
      <vt:lpstr>Modelos Multithreading</vt:lpstr>
      <vt:lpstr>Modelos Multithreading</vt:lpstr>
      <vt:lpstr>Pthreads</vt:lpstr>
      <vt:lpstr>POSIX Threads</vt:lpstr>
      <vt:lpstr>Criar POSIX Threads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194</cp:revision>
  <dcterms:created xsi:type="dcterms:W3CDTF">1601-01-01T00:00:00Z</dcterms:created>
  <dcterms:modified xsi:type="dcterms:W3CDTF">2024-10-29T14:07:58Z</dcterms:modified>
</cp:coreProperties>
</file>