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5666" y="1582011"/>
            <a:ext cx="14269366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6559" y="506159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39" y="9275001"/>
                </a:moveTo>
                <a:lnTo>
                  <a:pt x="0" y="9275001"/>
                </a:lnTo>
                <a:lnTo>
                  <a:pt x="0" y="0"/>
                </a:lnTo>
                <a:lnTo>
                  <a:pt x="17354879" y="0"/>
                </a:lnTo>
                <a:lnTo>
                  <a:pt x="17354879" y="9275001"/>
                </a:lnTo>
                <a:lnTo>
                  <a:pt x="8677439" y="9275001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3721" y="3356054"/>
            <a:ext cx="10533257" cy="2386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6690" rIns="0" bIns="0" rtlCol="0" vert="horz">
            <a:spAutoFit/>
          </a:bodyPr>
          <a:lstStyle/>
          <a:p>
            <a:pPr algn="ctr" marR="5080" indent="-635">
              <a:lnSpc>
                <a:spcPct val="81000"/>
              </a:lnSpc>
              <a:spcBef>
                <a:spcPts val="1470"/>
              </a:spcBef>
            </a:pPr>
            <a:r>
              <a:rPr dirty="0" spc="445"/>
              <a:t>SEGURANÇA </a:t>
            </a:r>
            <a:r>
              <a:rPr dirty="0" spc="409"/>
              <a:t>URBANA </a:t>
            </a:r>
            <a:r>
              <a:rPr dirty="0" spc="415"/>
              <a:t> </a:t>
            </a:r>
            <a:r>
              <a:rPr dirty="0" spc="380"/>
              <a:t>CONECTADA</a:t>
            </a:r>
            <a:r>
              <a:rPr dirty="0" spc="-204"/>
              <a:t> </a:t>
            </a:r>
            <a:r>
              <a:rPr dirty="0" spc="605"/>
              <a:t>COM</a:t>
            </a:r>
            <a:r>
              <a:rPr dirty="0" spc="-200"/>
              <a:t> </a:t>
            </a:r>
            <a:r>
              <a:rPr dirty="0" spc="459"/>
              <a:t>CÂMERAS </a:t>
            </a:r>
            <a:r>
              <a:rPr dirty="0" spc="-1830"/>
              <a:t> </a:t>
            </a:r>
            <a:r>
              <a:rPr dirty="0" spc="240"/>
              <a:t>DE</a:t>
            </a:r>
            <a:r>
              <a:rPr dirty="0" spc="-185"/>
              <a:t> </a:t>
            </a:r>
            <a:r>
              <a:rPr dirty="0" spc="185"/>
              <a:t>VIGILÂNCIA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96799"/>
            <a:ext cx="17373600" cy="9293860"/>
            <a:chOff x="457200" y="496799"/>
            <a:chExt cx="17373600" cy="9293860"/>
          </a:xfrm>
        </p:grpSpPr>
        <p:sp>
          <p:nvSpPr>
            <p:cNvPr id="4" name="object 4"/>
            <p:cNvSpPr/>
            <p:nvPr/>
          </p:nvSpPr>
          <p:spPr>
            <a:xfrm>
              <a:off x="466560" y="506159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39" y="9275001"/>
                  </a:moveTo>
                  <a:lnTo>
                    <a:pt x="0" y="9275001"/>
                  </a:lnTo>
                  <a:lnTo>
                    <a:pt x="0" y="0"/>
                  </a:lnTo>
                  <a:lnTo>
                    <a:pt x="17354879" y="0"/>
                  </a:lnTo>
                  <a:lnTo>
                    <a:pt x="17354879" y="9275001"/>
                  </a:lnTo>
                  <a:lnTo>
                    <a:pt x="8677439" y="927500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76320" y="8753757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80" h="454025">
                  <a:moveTo>
                    <a:pt x="226799" y="453515"/>
                  </a:moveTo>
                  <a:lnTo>
                    <a:pt x="0" y="453515"/>
                  </a:lnTo>
                  <a:lnTo>
                    <a:pt x="0" y="0"/>
                  </a:lnTo>
                  <a:lnTo>
                    <a:pt x="453599" y="0"/>
                  </a:lnTo>
                  <a:lnTo>
                    <a:pt x="453599" y="453515"/>
                  </a:lnTo>
                  <a:lnTo>
                    <a:pt x="226799" y="453515"/>
                  </a:lnTo>
                  <a:close/>
                </a:path>
                <a:path w="1948180" h="454025">
                  <a:moveTo>
                    <a:pt x="973438" y="453515"/>
                  </a:moveTo>
                  <a:lnTo>
                    <a:pt x="746638" y="453515"/>
                  </a:lnTo>
                  <a:lnTo>
                    <a:pt x="746638" y="0"/>
                  </a:lnTo>
                  <a:lnTo>
                    <a:pt x="1200238" y="0"/>
                  </a:lnTo>
                  <a:lnTo>
                    <a:pt x="1200238" y="453515"/>
                  </a:lnTo>
                  <a:lnTo>
                    <a:pt x="973438" y="453515"/>
                  </a:lnTo>
                  <a:close/>
                </a:path>
                <a:path w="1948180" h="454025">
                  <a:moveTo>
                    <a:pt x="1720797" y="453515"/>
                  </a:moveTo>
                  <a:lnTo>
                    <a:pt x="1493997" y="453515"/>
                  </a:lnTo>
                  <a:lnTo>
                    <a:pt x="1493997" y="0"/>
                  </a:lnTo>
                  <a:lnTo>
                    <a:pt x="1947597" y="0"/>
                  </a:lnTo>
                  <a:lnTo>
                    <a:pt x="1947597" y="453515"/>
                  </a:lnTo>
                  <a:lnTo>
                    <a:pt x="1720797" y="45351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244" y="1024465"/>
              <a:ext cx="5558284" cy="787557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02225" y="2215569"/>
            <a:ext cx="10825480" cy="522414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ctr" marL="211454" marR="203835">
              <a:lnSpc>
                <a:spcPct val="101600"/>
              </a:lnSpc>
              <a:spcBef>
                <a:spcPts val="25"/>
              </a:spcBef>
            </a:pPr>
            <a:r>
              <a:rPr dirty="0" sz="4250" spc="285">
                <a:solidFill>
                  <a:srgbClr val="FFFFFF"/>
                </a:solidFill>
                <a:latin typeface="Tahoma"/>
                <a:cs typeface="Tahoma"/>
              </a:rPr>
              <a:t>Nas</a:t>
            </a:r>
            <a:r>
              <a:rPr dirty="0" sz="42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250">
                <a:solidFill>
                  <a:srgbClr val="FFFFFF"/>
                </a:solidFill>
                <a:latin typeface="Tahoma"/>
                <a:cs typeface="Tahoma"/>
              </a:rPr>
              <a:t>cidades</a:t>
            </a:r>
            <a:r>
              <a:rPr dirty="0" sz="42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30">
                <a:solidFill>
                  <a:srgbClr val="FFFFFF"/>
                </a:solidFill>
                <a:latin typeface="Tahoma"/>
                <a:cs typeface="Tahoma"/>
              </a:rPr>
              <a:t>inteligentes,</a:t>
            </a:r>
            <a:r>
              <a:rPr dirty="0" sz="42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2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200">
                <a:solidFill>
                  <a:srgbClr val="FFFFFF"/>
                </a:solidFill>
                <a:latin typeface="Tahoma"/>
                <a:cs typeface="Tahoma"/>
              </a:rPr>
              <a:t>proteção</a:t>
            </a:r>
            <a:r>
              <a:rPr dirty="0" sz="42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280">
                <a:solidFill>
                  <a:srgbClr val="FFFFFF"/>
                </a:solidFill>
                <a:latin typeface="Tahoma"/>
                <a:cs typeface="Tahoma"/>
              </a:rPr>
              <a:t>dos </a:t>
            </a:r>
            <a:r>
              <a:rPr dirty="0" sz="4250" spc="-13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235">
                <a:solidFill>
                  <a:srgbClr val="FFFFFF"/>
                </a:solidFill>
                <a:latin typeface="Tahoma"/>
                <a:cs typeface="Tahoma"/>
              </a:rPr>
              <a:t>cidadãos </a:t>
            </a:r>
            <a:r>
              <a:rPr dirty="0" sz="4250" spc="240">
                <a:solidFill>
                  <a:srgbClr val="FFFFFF"/>
                </a:solidFill>
                <a:latin typeface="Tahoma"/>
                <a:cs typeface="Tahoma"/>
              </a:rPr>
              <a:t>é </a:t>
            </a:r>
            <a:r>
              <a:rPr dirty="0" sz="4250" spc="175">
                <a:solidFill>
                  <a:srgbClr val="FFFFFF"/>
                </a:solidFill>
                <a:latin typeface="Tahoma"/>
                <a:cs typeface="Tahoma"/>
              </a:rPr>
              <a:t>essencial, </a:t>
            </a:r>
            <a:r>
              <a:rPr dirty="0" sz="4250" spc="24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dirty="0" sz="4250" spc="17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4250" spc="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70">
                <a:solidFill>
                  <a:srgbClr val="FFFFFF"/>
                </a:solidFill>
                <a:latin typeface="Tahoma"/>
                <a:cs typeface="Tahoma"/>
              </a:rPr>
              <a:t>implementação</a:t>
            </a:r>
            <a:r>
              <a:rPr dirty="0" sz="42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26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42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210">
                <a:solidFill>
                  <a:srgbClr val="FFFFFF"/>
                </a:solidFill>
                <a:latin typeface="Tahoma"/>
                <a:cs typeface="Tahoma"/>
              </a:rPr>
              <a:t>câmeras</a:t>
            </a:r>
            <a:r>
              <a:rPr dirty="0" sz="42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26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42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45">
                <a:solidFill>
                  <a:srgbClr val="FFFFFF"/>
                </a:solidFill>
                <a:latin typeface="Tahoma"/>
                <a:cs typeface="Tahoma"/>
              </a:rPr>
              <a:t>vigilância </a:t>
            </a:r>
            <a:r>
              <a:rPr dirty="0" sz="4250" spc="-13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280">
                <a:solidFill>
                  <a:srgbClr val="FFFFFF"/>
                </a:solidFill>
                <a:latin typeface="Tahoma"/>
                <a:cs typeface="Tahoma"/>
              </a:rPr>
              <a:t>se </a:t>
            </a:r>
            <a:r>
              <a:rPr dirty="0" sz="4250" spc="175">
                <a:solidFill>
                  <a:srgbClr val="FFFFFF"/>
                </a:solidFill>
                <a:latin typeface="Tahoma"/>
                <a:cs typeface="Tahoma"/>
              </a:rPr>
              <a:t>apresenta </a:t>
            </a:r>
            <a:r>
              <a:rPr dirty="0" sz="4250" spc="250">
                <a:solidFill>
                  <a:srgbClr val="FFFFFF"/>
                </a:solidFill>
                <a:latin typeface="Tahoma"/>
                <a:cs typeface="Tahoma"/>
              </a:rPr>
              <a:t>como </a:t>
            </a:r>
            <a:r>
              <a:rPr dirty="0" sz="4250" spc="17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4250" spc="210">
                <a:solidFill>
                  <a:srgbClr val="FFFFFF"/>
                </a:solidFill>
                <a:latin typeface="Tahoma"/>
                <a:cs typeface="Tahoma"/>
              </a:rPr>
              <a:t>solução </a:t>
            </a:r>
            <a:r>
              <a:rPr dirty="0" sz="4250" spc="120">
                <a:solidFill>
                  <a:srgbClr val="FFFFFF"/>
                </a:solidFill>
                <a:latin typeface="Tahoma"/>
                <a:cs typeface="Tahoma"/>
              </a:rPr>
              <a:t>principal</a:t>
            </a:r>
            <a:r>
              <a:rPr dirty="0" sz="4100" spc="12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dirty="0" sz="4100" spc="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210">
                <a:solidFill>
                  <a:srgbClr val="FFFFFF"/>
                </a:solidFill>
                <a:latin typeface="Tahoma"/>
                <a:cs typeface="Tahoma"/>
              </a:rPr>
              <a:t>mas </a:t>
            </a:r>
            <a:r>
              <a:rPr dirty="0" sz="4100" spc="170">
                <a:solidFill>
                  <a:srgbClr val="FFFFFF"/>
                </a:solidFill>
                <a:latin typeface="Tahoma"/>
                <a:cs typeface="Tahoma"/>
              </a:rPr>
              <a:t>geram </a:t>
            </a:r>
            <a:r>
              <a:rPr dirty="0" sz="4100" spc="180">
                <a:solidFill>
                  <a:srgbClr val="FFFFFF"/>
                </a:solidFill>
                <a:latin typeface="Tahoma"/>
                <a:cs typeface="Tahoma"/>
              </a:rPr>
              <a:t>dilemas éticos. </a:t>
            </a:r>
            <a:r>
              <a:rPr dirty="0" sz="4100" spc="225">
                <a:solidFill>
                  <a:srgbClr val="FFFFFF"/>
                </a:solidFill>
                <a:latin typeface="Tahoma"/>
                <a:cs typeface="Tahoma"/>
              </a:rPr>
              <a:t>Questões </a:t>
            </a:r>
            <a:r>
              <a:rPr dirty="0" sz="4100" spc="26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4100" spc="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170">
                <a:solidFill>
                  <a:srgbClr val="FFFFFF"/>
                </a:solidFill>
                <a:latin typeface="Tahoma"/>
                <a:cs typeface="Tahoma"/>
              </a:rPr>
              <a:t>privacidade,</a:t>
            </a:r>
            <a:r>
              <a:rPr dirty="0" sz="41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190">
                <a:solidFill>
                  <a:srgbClr val="FFFFFF"/>
                </a:solidFill>
                <a:latin typeface="Tahoma"/>
                <a:cs typeface="Tahoma"/>
              </a:rPr>
              <a:t>discriminação</a:t>
            </a:r>
            <a:r>
              <a:rPr dirty="0" sz="41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24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1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185">
                <a:solidFill>
                  <a:srgbClr val="FFFFFF"/>
                </a:solidFill>
                <a:latin typeface="Tahoma"/>
                <a:cs typeface="Tahoma"/>
              </a:rPr>
              <a:t>ineficácia</a:t>
            </a:r>
            <a:r>
              <a:rPr dirty="0" sz="41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18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endParaRPr sz="4100">
              <a:latin typeface="Tahoma"/>
              <a:cs typeface="Tahoma"/>
            </a:endParaRPr>
          </a:p>
          <a:p>
            <a:pPr algn="ctr" marL="12700" marR="5080">
              <a:lnSpc>
                <a:spcPts val="5180"/>
              </a:lnSpc>
              <a:spcBef>
                <a:spcPts val="20"/>
              </a:spcBef>
            </a:pPr>
            <a:r>
              <a:rPr dirty="0" sz="4100" spc="190">
                <a:solidFill>
                  <a:srgbClr val="FFFFFF"/>
                </a:solidFill>
                <a:latin typeface="Tahoma"/>
                <a:cs typeface="Tahoma"/>
              </a:rPr>
              <a:t>reconhecimento</a:t>
            </a:r>
            <a:r>
              <a:rPr dirty="0" sz="41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160">
                <a:solidFill>
                  <a:srgbClr val="FFFFFF"/>
                </a:solidFill>
                <a:latin typeface="Tahoma"/>
                <a:cs typeface="Tahoma"/>
              </a:rPr>
              <a:t>facial</a:t>
            </a:r>
            <a:r>
              <a:rPr dirty="0" sz="41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229">
                <a:solidFill>
                  <a:srgbClr val="FFFFFF"/>
                </a:solidFill>
                <a:latin typeface="Tahoma"/>
                <a:cs typeface="Tahoma"/>
              </a:rPr>
              <a:t>podem</a:t>
            </a:r>
            <a:r>
              <a:rPr dirty="0" sz="41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185">
                <a:solidFill>
                  <a:srgbClr val="FFFFFF"/>
                </a:solidFill>
                <a:latin typeface="Tahoma"/>
                <a:cs typeface="Tahoma"/>
              </a:rPr>
              <a:t>comprometer </a:t>
            </a:r>
            <a:r>
              <a:rPr dirty="0" sz="4100" spc="-1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1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1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204">
                <a:solidFill>
                  <a:srgbClr val="FFFFFF"/>
                </a:solidFill>
                <a:latin typeface="Tahoma"/>
                <a:cs typeface="Tahoma"/>
              </a:rPr>
              <a:t>confiança</a:t>
            </a:r>
            <a:r>
              <a:rPr dirty="0" sz="41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185">
                <a:solidFill>
                  <a:srgbClr val="FFFFFF"/>
                </a:solidFill>
                <a:latin typeface="Tahoma"/>
                <a:cs typeface="Tahoma"/>
              </a:rPr>
              <a:t>pública</a:t>
            </a:r>
            <a:r>
              <a:rPr dirty="0" sz="41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24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41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17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1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175">
                <a:solidFill>
                  <a:srgbClr val="FFFFFF"/>
                </a:solidFill>
                <a:latin typeface="Tahoma"/>
                <a:cs typeface="Tahoma"/>
              </a:rPr>
              <a:t>liberdade</a:t>
            </a:r>
            <a:r>
              <a:rPr dirty="0" sz="41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100" spc="114">
                <a:solidFill>
                  <a:srgbClr val="FFFFFF"/>
                </a:solidFill>
                <a:latin typeface="Tahoma"/>
                <a:cs typeface="Tahoma"/>
              </a:rPr>
              <a:t>individual.</a:t>
            </a:r>
            <a:endParaRPr sz="4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23276" y="1024465"/>
            <a:ext cx="5610224" cy="8162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4877" y="1992331"/>
            <a:ext cx="10514965" cy="62522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700" marR="5080">
              <a:lnSpc>
                <a:spcPct val="100200"/>
              </a:lnSpc>
              <a:spcBef>
                <a:spcPts val="114"/>
              </a:spcBef>
            </a:pPr>
            <a:r>
              <a:rPr dirty="0" sz="3900" spc="31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9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80">
                <a:solidFill>
                  <a:srgbClr val="FFFFFF"/>
                </a:solidFill>
                <a:latin typeface="Tahoma"/>
                <a:cs typeface="Tahoma"/>
              </a:rPr>
              <a:t>proposta</a:t>
            </a:r>
            <a:r>
              <a:rPr dirty="0" sz="39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55">
                <a:solidFill>
                  <a:srgbClr val="FFFFFF"/>
                </a:solidFill>
                <a:latin typeface="Tahoma"/>
                <a:cs typeface="Tahoma"/>
              </a:rPr>
              <a:t>envolve</a:t>
            </a:r>
            <a:r>
              <a:rPr dirty="0" sz="39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9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65">
                <a:solidFill>
                  <a:srgbClr val="FFFFFF"/>
                </a:solidFill>
                <a:latin typeface="Tahoma"/>
                <a:cs typeface="Tahoma"/>
              </a:rPr>
              <a:t>integração</a:t>
            </a:r>
            <a:r>
              <a:rPr dirty="0" sz="39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25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39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200">
                <a:solidFill>
                  <a:srgbClr val="FFFFFF"/>
                </a:solidFill>
                <a:latin typeface="Tahoma"/>
                <a:cs typeface="Tahoma"/>
              </a:rPr>
              <a:t>câmeras </a:t>
            </a:r>
            <a:r>
              <a:rPr dirty="0" sz="3900" spc="-12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25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3900" spc="120">
                <a:solidFill>
                  <a:srgbClr val="FFFFFF"/>
                </a:solidFill>
                <a:latin typeface="Tahoma"/>
                <a:cs typeface="Tahoma"/>
              </a:rPr>
              <a:t>alta </a:t>
            </a:r>
            <a:r>
              <a:rPr dirty="0" sz="3900" spc="180">
                <a:solidFill>
                  <a:srgbClr val="FFFFFF"/>
                </a:solidFill>
                <a:latin typeface="Tahoma"/>
                <a:cs typeface="Tahoma"/>
              </a:rPr>
              <a:t>definição </a:t>
            </a:r>
            <a:r>
              <a:rPr dirty="0" sz="3900" spc="245">
                <a:solidFill>
                  <a:srgbClr val="FFFFFF"/>
                </a:solidFill>
                <a:latin typeface="Tahoma"/>
                <a:cs typeface="Tahoma"/>
              </a:rPr>
              <a:t>com </a:t>
            </a:r>
            <a:r>
              <a:rPr dirty="0" sz="3900" spc="140">
                <a:solidFill>
                  <a:srgbClr val="FFFFFF"/>
                </a:solidFill>
                <a:latin typeface="Tahoma"/>
                <a:cs typeface="Tahoma"/>
              </a:rPr>
              <a:t>inteligência </a:t>
            </a:r>
            <a:r>
              <a:rPr dirty="0" sz="3900" spc="130">
                <a:solidFill>
                  <a:srgbClr val="FFFFFF"/>
                </a:solidFill>
                <a:latin typeface="Tahoma"/>
                <a:cs typeface="Tahoma"/>
              </a:rPr>
              <a:t>artificial </a:t>
            </a:r>
            <a:r>
              <a:rPr dirty="0" sz="3900" spc="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5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dirty="0" sz="39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80">
                <a:solidFill>
                  <a:srgbClr val="FFFFFF"/>
                </a:solidFill>
                <a:latin typeface="Tahoma"/>
                <a:cs typeface="Tahoma"/>
              </a:rPr>
              <a:t>reconhecimento</a:t>
            </a:r>
            <a:r>
              <a:rPr dirty="0" sz="39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45">
                <a:solidFill>
                  <a:srgbClr val="FFFFFF"/>
                </a:solidFill>
                <a:latin typeface="Tahoma"/>
                <a:cs typeface="Tahoma"/>
              </a:rPr>
              <a:t>facial</a:t>
            </a:r>
            <a:r>
              <a:rPr dirty="0" sz="39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229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39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50">
                <a:solidFill>
                  <a:srgbClr val="FFFFFF"/>
                </a:solidFill>
                <a:latin typeface="Tahoma"/>
                <a:cs typeface="Tahoma"/>
              </a:rPr>
              <a:t>análise</a:t>
            </a:r>
            <a:r>
              <a:rPr dirty="0" sz="39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25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endParaRPr sz="3900">
              <a:latin typeface="Tahoma"/>
              <a:cs typeface="Tahoma"/>
            </a:endParaRPr>
          </a:p>
          <a:p>
            <a:pPr algn="ctr" marR="132080">
              <a:lnSpc>
                <a:spcPct val="100000"/>
              </a:lnSpc>
              <a:spcBef>
                <a:spcPts val="45"/>
              </a:spcBef>
            </a:pPr>
            <a:r>
              <a:rPr dirty="0" sz="3900" spc="160">
                <a:solidFill>
                  <a:srgbClr val="FFFFFF"/>
                </a:solidFill>
                <a:latin typeface="Tahoma"/>
                <a:cs typeface="Tahoma"/>
              </a:rPr>
              <a:t>padrões.</a:t>
            </a:r>
            <a:endParaRPr sz="3900">
              <a:latin typeface="Tahoma"/>
              <a:cs typeface="Tahoma"/>
            </a:endParaRPr>
          </a:p>
          <a:p>
            <a:pPr algn="ctr" marL="22860" marR="15240" indent="139700">
              <a:lnSpc>
                <a:spcPct val="100600"/>
              </a:lnSpc>
              <a:spcBef>
                <a:spcPts val="1960"/>
              </a:spcBef>
            </a:pPr>
            <a:r>
              <a:rPr dirty="0" sz="3900" spc="245">
                <a:solidFill>
                  <a:srgbClr val="FFFFFF"/>
                </a:solidFill>
                <a:latin typeface="Tahoma"/>
                <a:cs typeface="Tahoma"/>
              </a:rPr>
              <a:t>Essas </a:t>
            </a:r>
            <a:r>
              <a:rPr dirty="0" sz="3900" spc="200">
                <a:solidFill>
                  <a:srgbClr val="FFFFFF"/>
                </a:solidFill>
                <a:latin typeface="Tahoma"/>
                <a:cs typeface="Tahoma"/>
              </a:rPr>
              <a:t>câmeras </a:t>
            </a:r>
            <a:r>
              <a:rPr dirty="0" sz="3900" spc="190">
                <a:solidFill>
                  <a:srgbClr val="FFFFFF"/>
                </a:solidFill>
                <a:latin typeface="Tahoma"/>
                <a:cs typeface="Tahoma"/>
              </a:rPr>
              <a:t>serão </a:t>
            </a:r>
            <a:r>
              <a:rPr dirty="0" sz="3900" spc="165">
                <a:solidFill>
                  <a:srgbClr val="FFFFFF"/>
                </a:solidFill>
                <a:latin typeface="Tahoma"/>
                <a:cs typeface="Tahoma"/>
              </a:rPr>
              <a:t>instaladas </a:t>
            </a:r>
            <a:r>
              <a:rPr dirty="0" sz="3900" spc="180">
                <a:solidFill>
                  <a:srgbClr val="FFFFFF"/>
                </a:solidFill>
                <a:latin typeface="Tahoma"/>
                <a:cs typeface="Tahoma"/>
              </a:rPr>
              <a:t>em </a:t>
            </a:r>
            <a:r>
              <a:rPr dirty="0" sz="3900" spc="190">
                <a:solidFill>
                  <a:srgbClr val="FFFFFF"/>
                </a:solidFill>
                <a:latin typeface="Tahoma"/>
                <a:cs typeface="Tahoma"/>
              </a:rPr>
              <a:t>locais </a:t>
            </a:r>
            <a:r>
              <a:rPr dirty="0" sz="3900" spc="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75">
                <a:solidFill>
                  <a:srgbClr val="FFFFFF"/>
                </a:solidFill>
                <a:latin typeface="Tahoma"/>
                <a:cs typeface="Tahoma"/>
              </a:rPr>
              <a:t>estratégicos, </a:t>
            </a:r>
            <a:r>
              <a:rPr dirty="0" sz="3900" spc="145">
                <a:solidFill>
                  <a:srgbClr val="FFFFFF"/>
                </a:solidFill>
                <a:latin typeface="Tahoma"/>
                <a:cs typeface="Tahoma"/>
              </a:rPr>
              <a:t>permitindo </a:t>
            </a:r>
            <a:r>
              <a:rPr dirty="0" sz="3900" spc="140">
                <a:solidFill>
                  <a:srgbClr val="FFFFFF"/>
                </a:solidFill>
                <a:latin typeface="Tahoma"/>
                <a:cs typeface="Tahoma"/>
              </a:rPr>
              <a:t>monitoramento </a:t>
            </a:r>
            <a:r>
              <a:rPr dirty="0" sz="3900" spc="180">
                <a:solidFill>
                  <a:srgbClr val="FFFFFF"/>
                </a:solidFill>
                <a:latin typeface="Tahoma"/>
                <a:cs typeface="Tahoma"/>
              </a:rPr>
              <a:t>em </a:t>
            </a:r>
            <a:r>
              <a:rPr dirty="0" sz="3900" spc="-12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80">
                <a:solidFill>
                  <a:srgbClr val="FFFFFF"/>
                </a:solidFill>
                <a:latin typeface="Tahoma"/>
                <a:cs typeface="Tahoma"/>
              </a:rPr>
              <a:t>tempo</a:t>
            </a:r>
            <a:r>
              <a:rPr dirty="0" sz="39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60">
                <a:solidFill>
                  <a:srgbClr val="FFFFFF"/>
                </a:solidFill>
                <a:latin typeface="Tahoma"/>
                <a:cs typeface="Tahoma"/>
              </a:rPr>
              <a:t>real.</a:t>
            </a:r>
            <a:r>
              <a:rPr dirty="0" sz="39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31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9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70">
                <a:solidFill>
                  <a:srgbClr val="FFFFFF"/>
                </a:solidFill>
                <a:latin typeface="Tahoma"/>
                <a:cs typeface="Tahoma"/>
              </a:rPr>
              <a:t>tecnologia</a:t>
            </a:r>
            <a:r>
              <a:rPr dirty="0" sz="39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25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39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-55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r>
              <a:rPr dirty="0" sz="39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85">
                <a:solidFill>
                  <a:srgbClr val="FFFFFF"/>
                </a:solidFill>
                <a:latin typeface="Tahoma"/>
                <a:cs typeface="Tahoma"/>
              </a:rPr>
              <a:t>irá</a:t>
            </a:r>
            <a:r>
              <a:rPr dirty="0" sz="39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45">
                <a:solidFill>
                  <a:srgbClr val="FFFFFF"/>
                </a:solidFill>
                <a:latin typeface="Tahoma"/>
                <a:cs typeface="Tahoma"/>
              </a:rPr>
              <a:t>identificar </a:t>
            </a:r>
            <a:r>
              <a:rPr dirty="0" sz="3900" spc="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95">
                <a:solidFill>
                  <a:srgbClr val="FFFFFF"/>
                </a:solidFill>
                <a:latin typeface="Tahoma"/>
                <a:cs typeface="Tahoma"/>
              </a:rPr>
              <a:t>comportamentos </a:t>
            </a:r>
            <a:r>
              <a:rPr dirty="0" sz="3900" spc="200">
                <a:solidFill>
                  <a:srgbClr val="FFFFFF"/>
                </a:solidFill>
                <a:latin typeface="Tahoma"/>
                <a:cs typeface="Tahoma"/>
              </a:rPr>
              <a:t>suspeitos </a:t>
            </a:r>
            <a:r>
              <a:rPr dirty="0" sz="3900" spc="229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dirty="0" sz="3900" spc="125">
                <a:solidFill>
                  <a:srgbClr val="FFFFFF"/>
                </a:solidFill>
                <a:latin typeface="Tahoma"/>
                <a:cs typeface="Tahoma"/>
              </a:rPr>
              <a:t>melhorar </a:t>
            </a:r>
            <a:r>
              <a:rPr dirty="0" sz="3900" spc="165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3900" spc="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90">
                <a:solidFill>
                  <a:srgbClr val="FFFFFF"/>
                </a:solidFill>
                <a:latin typeface="Tahoma"/>
                <a:cs typeface="Tahoma"/>
              </a:rPr>
              <a:t>segurança</a:t>
            </a:r>
            <a:r>
              <a:rPr dirty="0" sz="39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40">
                <a:solidFill>
                  <a:srgbClr val="FFFFFF"/>
                </a:solidFill>
                <a:latin typeface="Tahoma"/>
                <a:cs typeface="Tahoma"/>
              </a:rPr>
              <a:t>pública,</a:t>
            </a:r>
            <a:r>
              <a:rPr dirty="0" sz="39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50">
                <a:solidFill>
                  <a:srgbClr val="FFFFFF"/>
                </a:solidFill>
                <a:latin typeface="Tahoma"/>
                <a:cs typeface="Tahoma"/>
              </a:rPr>
              <a:t>facilitando</a:t>
            </a:r>
            <a:r>
              <a:rPr dirty="0" sz="39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39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85">
                <a:solidFill>
                  <a:srgbClr val="FFFFFF"/>
                </a:solidFill>
                <a:latin typeface="Tahoma"/>
                <a:cs typeface="Tahoma"/>
              </a:rPr>
              <a:t>atuação</a:t>
            </a:r>
            <a:r>
              <a:rPr dirty="0" sz="39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245">
                <a:solidFill>
                  <a:srgbClr val="FFFFFF"/>
                </a:solidFill>
                <a:latin typeface="Tahoma"/>
                <a:cs typeface="Tahoma"/>
              </a:rPr>
              <a:t>das </a:t>
            </a:r>
            <a:r>
              <a:rPr dirty="0" sz="3900" spc="-12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50">
                <a:solidFill>
                  <a:srgbClr val="FFFFFF"/>
                </a:solidFill>
                <a:latin typeface="Tahoma"/>
                <a:cs typeface="Tahoma"/>
              </a:rPr>
              <a:t>autoridades.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256" y="2297527"/>
            <a:ext cx="11430000" cy="4593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dirty="0" sz="4250" spc="3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250" spc="-3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2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250" spc="1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250" spc="1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250" spc="-254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250" spc="-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250" spc="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250" spc="-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250" spc="-2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250" spc="8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4250" spc="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250" spc="24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dirty="0" sz="4250" spc="95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dirty="0" sz="4250" spc="2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25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2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250" spc="1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25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2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250" spc="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250" spc="2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250" spc="2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250" spc="3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25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1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250" spc="40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25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1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250" spc="21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250" spc="1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250" spc="1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250" spc="40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25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40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250" spc="1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250" spc="-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250" spc="17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250" spc="2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250" spc="-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250" spc="7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4250" spc="1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4250" spc="145">
                <a:solidFill>
                  <a:srgbClr val="FFFFFF"/>
                </a:solidFill>
                <a:latin typeface="Trebuchet MS"/>
                <a:cs typeface="Trebuchet MS"/>
              </a:rPr>
              <a:t>supervisão </a:t>
            </a:r>
            <a:r>
              <a:rPr dirty="0" sz="4250" spc="195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4250" spc="-40">
                <a:solidFill>
                  <a:srgbClr val="FFFFFF"/>
                </a:solidFill>
                <a:latin typeface="Trebuchet MS"/>
                <a:cs typeface="Trebuchet MS"/>
              </a:rPr>
              <a:t>eﬁciência, </a:t>
            </a:r>
            <a:r>
              <a:rPr dirty="0" sz="4250" spc="130">
                <a:solidFill>
                  <a:srgbClr val="FFFFFF"/>
                </a:solidFill>
                <a:latin typeface="Trebuchet MS"/>
                <a:cs typeface="Trebuchet MS"/>
              </a:rPr>
              <a:t>proporcionando </a:t>
            </a:r>
            <a:r>
              <a:rPr dirty="0" sz="425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190">
                <a:solidFill>
                  <a:srgbClr val="FFFFFF"/>
                </a:solidFill>
                <a:latin typeface="Trebuchet MS"/>
                <a:cs typeface="Trebuchet MS"/>
              </a:rPr>
              <a:t>segurança </a:t>
            </a:r>
            <a:r>
              <a:rPr dirty="0" sz="4250" spc="300">
                <a:solidFill>
                  <a:srgbClr val="FFFFFF"/>
                </a:solidFill>
                <a:latin typeface="Trebuchet MS"/>
                <a:cs typeface="Trebuchet MS"/>
              </a:rPr>
              <a:t>em </a:t>
            </a:r>
            <a:r>
              <a:rPr dirty="0" sz="4250" spc="95">
                <a:solidFill>
                  <a:srgbClr val="FFFFFF"/>
                </a:solidFill>
                <a:latin typeface="Trebuchet MS"/>
                <a:cs typeface="Trebuchet MS"/>
              </a:rPr>
              <a:t>locais estratégicos </a:t>
            </a:r>
            <a:r>
              <a:rPr dirty="0" sz="4250" spc="290">
                <a:solidFill>
                  <a:srgbClr val="FFFFFF"/>
                </a:solidFill>
                <a:latin typeface="Trebuchet MS"/>
                <a:cs typeface="Trebuchet MS"/>
              </a:rPr>
              <a:t>como </a:t>
            </a:r>
            <a:r>
              <a:rPr dirty="0" sz="4250" spc="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95">
                <a:solidFill>
                  <a:srgbClr val="FFFFFF"/>
                </a:solidFill>
                <a:latin typeface="Trebuchet MS"/>
                <a:cs typeface="Trebuchet MS"/>
              </a:rPr>
              <a:t>escolas, </a:t>
            </a:r>
            <a:r>
              <a:rPr dirty="0" sz="4250" spc="75">
                <a:solidFill>
                  <a:srgbClr val="FFFFFF"/>
                </a:solidFill>
                <a:latin typeface="Trebuchet MS"/>
                <a:cs typeface="Trebuchet MS"/>
              </a:rPr>
              <a:t>hospitais </a:t>
            </a:r>
            <a:r>
              <a:rPr dirty="0" sz="4250" spc="195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4250" spc="100">
                <a:solidFill>
                  <a:srgbClr val="FFFFFF"/>
                </a:solidFill>
                <a:latin typeface="Trebuchet MS"/>
                <a:cs typeface="Trebuchet MS"/>
              </a:rPr>
              <a:t>áreas </a:t>
            </a:r>
            <a:r>
              <a:rPr dirty="0" sz="4250" spc="50">
                <a:solidFill>
                  <a:srgbClr val="FFFFFF"/>
                </a:solidFill>
                <a:latin typeface="Trebuchet MS"/>
                <a:cs typeface="Trebuchet MS"/>
              </a:rPr>
              <a:t>públicas, </a:t>
            </a:r>
            <a:r>
              <a:rPr dirty="0" sz="425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85">
                <a:solidFill>
                  <a:srgbClr val="FFFFFF"/>
                </a:solidFill>
                <a:latin typeface="Trebuchet MS"/>
                <a:cs typeface="Trebuchet MS"/>
              </a:rPr>
              <a:t>garantindo </a:t>
            </a:r>
            <a:r>
              <a:rPr dirty="0" sz="4250" spc="150">
                <a:solidFill>
                  <a:srgbClr val="FFFFFF"/>
                </a:solidFill>
                <a:latin typeface="Trebuchet MS"/>
                <a:cs typeface="Trebuchet MS"/>
              </a:rPr>
              <a:t>respostas </a:t>
            </a:r>
            <a:r>
              <a:rPr dirty="0" sz="4250" spc="95">
                <a:solidFill>
                  <a:srgbClr val="FFFFFF"/>
                </a:solidFill>
                <a:latin typeface="Trebuchet MS"/>
                <a:cs typeface="Trebuchet MS"/>
              </a:rPr>
              <a:t>rápidas </a:t>
            </a:r>
            <a:r>
              <a:rPr dirty="0" sz="4250" spc="100">
                <a:solidFill>
                  <a:srgbClr val="FFFFFF"/>
                </a:solidFill>
                <a:latin typeface="Trebuchet MS"/>
                <a:cs typeface="Trebuchet MS"/>
              </a:rPr>
              <a:t>a emergências, </a:t>
            </a:r>
            <a:r>
              <a:rPr dirty="0" sz="4250" spc="-1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150">
                <a:solidFill>
                  <a:srgbClr val="FFFFFF"/>
                </a:solidFill>
                <a:latin typeface="Trebuchet MS"/>
                <a:cs typeface="Trebuchet MS"/>
              </a:rPr>
              <a:t>além </a:t>
            </a:r>
            <a:r>
              <a:rPr dirty="0" sz="4250" spc="24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4250" spc="130">
                <a:solidFill>
                  <a:srgbClr val="FFFFFF"/>
                </a:solidFill>
                <a:latin typeface="Trebuchet MS"/>
                <a:cs typeface="Trebuchet MS"/>
              </a:rPr>
              <a:t>promover </a:t>
            </a:r>
            <a:r>
              <a:rPr dirty="0" sz="4250" spc="1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4250" spc="140">
                <a:solidFill>
                  <a:srgbClr val="FFFFFF"/>
                </a:solidFill>
                <a:latin typeface="Trebuchet MS"/>
                <a:cs typeface="Trebuchet MS"/>
              </a:rPr>
              <a:t>colaboração </a:t>
            </a:r>
            <a:r>
              <a:rPr dirty="0" sz="4250" spc="10">
                <a:solidFill>
                  <a:srgbClr val="FFFFFF"/>
                </a:solidFill>
                <a:latin typeface="Trebuchet MS"/>
                <a:cs typeface="Trebuchet MS"/>
              </a:rPr>
              <a:t>entre </a:t>
            </a:r>
            <a:r>
              <a:rPr dirty="0" sz="42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35">
                <a:solidFill>
                  <a:srgbClr val="FFFFFF"/>
                </a:solidFill>
                <a:latin typeface="Trebuchet MS"/>
                <a:cs typeface="Trebuchet MS"/>
              </a:rPr>
              <a:t>diferentes</a:t>
            </a:r>
            <a:r>
              <a:rPr dirty="0" sz="425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-30">
                <a:solidFill>
                  <a:srgbClr val="FFFFFF"/>
                </a:solidFill>
                <a:latin typeface="Trebuchet MS"/>
                <a:cs typeface="Trebuchet MS"/>
              </a:rPr>
              <a:t>instituições.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5509" y="738773"/>
            <a:ext cx="5610224" cy="8162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090" y="1702667"/>
            <a:ext cx="9503410" cy="5759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99060">
              <a:lnSpc>
                <a:spcPct val="100899"/>
              </a:lnSpc>
              <a:spcBef>
                <a:spcPts val="90"/>
              </a:spcBef>
            </a:pPr>
            <a:r>
              <a:rPr dirty="0" sz="4150" spc="3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5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-2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50" spc="1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50" spc="23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5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50" spc="254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50" spc="-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50" spc="254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50" spc="4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150" spc="-2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50" spc="1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5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-2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5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50" spc="-2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50" spc="26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150" spc="1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5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23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50" spc="-2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50" spc="3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50" spc="1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50" spc="3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5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1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5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-2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4150" spc="254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50" spc="-2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50" spc="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50" spc="-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50" spc="1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50" spc="2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50" spc="1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5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7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4150" spc="105">
                <a:solidFill>
                  <a:srgbClr val="FFFFFF"/>
                </a:solidFill>
                <a:latin typeface="Trebuchet MS"/>
                <a:cs typeface="Trebuchet MS"/>
              </a:rPr>
              <a:t>segurança, </a:t>
            </a:r>
            <a:r>
              <a:rPr dirty="0" sz="4150" spc="275">
                <a:solidFill>
                  <a:srgbClr val="FFFFFF"/>
                </a:solidFill>
                <a:latin typeface="Trebuchet MS"/>
                <a:cs typeface="Trebuchet MS"/>
              </a:rPr>
              <a:t>mas </a:t>
            </a:r>
            <a:r>
              <a:rPr dirty="0" sz="4150" spc="105">
                <a:solidFill>
                  <a:srgbClr val="FFFFFF"/>
                </a:solidFill>
                <a:latin typeface="Trebuchet MS"/>
                <a:cs typeface="Trebuchet MS"/>
              </a:rPr>
              <a:t>exige </a:t>
            </a:r>
            <a:r>
              <a:rPr dirty="0" sz="4150" spc="55">
                <a:solidFill>
                  <a:srgbClr val="FFFFFF"/>
                </a:solidFill>
                <a:latin typeface="Trebuchet MS"/>
                <a:cs typeface="Trebuchet MS"/>
              </a:rPr>
              <a:t>transparência </a:t>
            </a:r>
            <a:r>
              <a:rPr dirty="0" sz="41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2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50" spc="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50" spc="-1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50" spc="1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5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1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50" spc="19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150" spc="-2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50" spc="-2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50" spc="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50" spc="-1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5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50" spc="26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150" spc="21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50" spc="3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50" spc="254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50" spc="3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5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1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5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2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50" spc="-2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50" spc="3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50" spc="23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50" spc="-2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50" spc="3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50" spc="-2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5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50" spc="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50" spc="235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dirty="0" sz="4150" spc="95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dirty="0" sz="4150" spc="1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50" spc="-7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4150">
              <a:latin typeface="Trebuchet MS"/>
              <a:cs typeface="Trebuchet MS"/>
            </a:endParaRPr>
          </a:p>
          <a:p>
            <a:pPr marL="12700" marR="5080">
              <a:lnSpc>
                <a:spcPct val="100600"/>
              </a:lnSpc>
              <a:spcBef>
                <a:spcPts val="15"/>
              </a:spcBef>
            </a:pPr>
            <a:r>
              <a:rPr dirty="0" sz="4150" spc="30">
                <a:solidFill>
                  <a:srgbClr val="FFFFFF"/>
                </a:solidFill>
                <a:latin typeface="Trebuchet MS"/>
                <a:cs typeface="Trebuchet MS"/>
              </a:rPr>
              <a:t>Políticas </a:t>
            </a:r>
            <a:r>
              <a:rPr dirty="0" sz="4150" spc="130">
                <a:solidFill>
                  <a:srgbClr val="FFFFFF"/>
                </a:solidFill>
                <a:latin typeface="Trebuchet MS"/>
                <a:cs typeface="Trebuchet MS"/>
              </a:rPr>
              <a:t>públicas </a:t>
            </a:r>
            <a:r>
              <a:rPr dirty="0" sz="4150" spc="229">
                <a:solidFill>
                  <a:srgbClr val="FFFFFF"/>
                </a:solidFill>
                <a:latin typeface="Trebuchet MS"/>
                <a:cs typeface="Trebuchet MS"/>
              </a:rPr>
              <a:t>são </a:t>
            </a:r>
            <a:r>
              <a:rPr dirty="0" sz="4150" spc="100">
                <a:solidFill>
                  <a:srgbClr val="FFFFFF"/>
                </a:solidFill>
                <a:latin typeface="Trebuchet MS"/>
                <a:cs typeface="Trebuchet MS"/>
              </a:rPr>
              <a:t>fundamentais </a:t>
            </a:r>
            <a:r>
              <a:rPr dirty="0" sz="415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75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dirty="0" sz="4150">
                <a:solidFill>
                  <a:srgbClr val="FFFFFF"/>
                </a:solidFill>
                <a:latin typeface="Trebuchet MS"/>
                <a:cs typeface="Trebuchet MS"/>
              </a:rPr>
              <a:t>garantir </a:t>
            </a:r>
            <a:r>
              <a:rPr dirty="0" sz="4150" spc="305">
                <a:solidFill>
                  <a:srgbClr val="FFFFFF"/>
                </a:solidFill>
                <a:latin typeface="Trebuchet MS"/>
                <a:cs typeface="Trebuchet MS"/>
              </a:rPr>
              <a:t>um </a:t>
            </a:r>
            <a:r>
              <a:rPr dirty="0" sz="4150" spc="10">
                <a:solidFill>
                  <a:srgbClr val="FFFFFF"/>
                </a:solidFill>
                <a:latin typeface="Trebuchet MS"/>
                <a:cs typeface="Trebuchet MS"/>
              </a:rPr>
              <a:t>equilíbrio entre </a:t>
            </a:r>
            <a:r>
              <a:rPr dirty="0" sz="41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25">
                <a:solidFill>
                  <a:srgbClr val="FFFFFF"/>
                </a:solidFill>
                <a:latin typeface="Trebuchet MS"/>
                <a:cs typeface="Trebuchet MS"/>
              </a:rPr>
              <a:t>eﬁciência </a:t>
            </a:r>
            <a:r>
              <a:rPr dirty="0" sz="4150" spc="19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4150">
                <a:solidFill>
                  <a:srgbClr val="FFFFFF"/>
                </a:solidFill>
                <a:latin typeface="Trebuchet MS"/>
                <a:cs typeface="Trebuchet MS"/>
              </a:rPr>
              <a:t>direitos </a:t>
            </a:r>
            <a:r>
              <a:rPr dirty="0" sz="4150" spc="110">
                <a:solidFill>
                  <a:srgbClr val="FFFFFF"/>
                </a:solidFill>
                <a:latin typeface="Trebuchet MS"/>
                <a:cs typeface="Trebuchet MS"/>
              </a:rPr>
              <a:t>humanos. </a:t>
            </a:r>
            <a:r>
              <a:rPr dirty="0" sz="4150" spc="85">
                <a:solidFill>
                  <a:srgbClr val="FFFFFF"/>
                </a:solidFill>
                <a:latin typeface="Trebuchet MS"/>
                <a:cs typeface="Trebuchet MS"/>
              </a:rPr>
              <a:t>Futuras </a:t>
            </a:r>
            <a:r>
              <a:rPr dirty="0" sz="415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195">
                <a:solidFill>
                  <a:srgbClr val="FFFFFF"/>
                </a:solidFill>
                <a:latin typeface="Trebuchet MS"/>
                <a:cs typeface="Trebuchet MS"/>
              </a:rPr>
              <a:t>pesquisas </a:t>
            </a:r>
            <a:r>
              <a:rPr dirty="0" sz="4150" spc="225">
                <a:solidFill>
                  <a:srgbClr val="FFFFFF"/>
                </a:solidFill>
                <a:latin typeface="Trebuchet MS"/>
                <a:cs typeface="Trebuchet MS"/>
              </a:rPr>
              <a:t>devem </a:t>
            </a:r>
            <a:r>
              <a:rPr dirty="0" sz="4150" spc="45">
                <a:solidFill>
                  <a:srgbClr val="FFFFFF"/>
                </a:solidFill>
                <a:latin typeface="Trebuchet MS"/>
                <a:cs typeface="Trebuchet MS"/>
              </a:rPr>
              <a:t>explorar </a:t>
            </a:r>
            <a:r>
              <a:rPr dirty="0" sz="4150" spc="215">
                <a:solidFill>
                  <a:srgbClr val="FFFFFF"/>
                </a:solidFill>
                <a:latin typeface="Trebuchet MS"/>
                <a:cs typeface="Trebuchet MS"/>
              </a:rPr>
              <a:t>soluções </a:t>
            </a:r>
            <a:r>
              <a:rPr dirty="0" sz="4150" spc="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135">
                <a:solidFill>
                  <a:srgbClr val="FFFFFF"/>
                </a:solidFill>
                <a:latin typeface="Trebuchet MS"/>
                <a:cs typeface="Trebuchet MS"/>
              </a:rPr>
              <a:t>mais </a:t>
            </a:r>
            <a:r>
              <a:rPr dirty="0" sz="4150" spc="125">
                <a:solidFill>
                  <a:srgbClr val="FFFFFF"/>
                </a:solidFill>
                <a:latin typeface="Trebuchet MS"/>
                <a:cs typeface="Trebuchet MS"/>
              </a:rPr>
              <a:t>acessíveis </a:t>
            </a:r>
            <a:r>
              <a:rPr dirty="0" sz="4150" spc="19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4150" spc="-40">
                <a:solidFill>
                  <a:srgbClr val="FFFFFF"/>
                </a:solidFill>
                <a:latin typeface="Trebuchet MS"/>
                <a:cs typeface="Trebuchet MS"/>
              </a:rPr>
              <a:t>éticas, </a:t>
            </a:r>
            <a:r>
              <a:rPr dirty="0" sz="4150" spc="190">
                <a:solidFill>
                  <a:srgbClr val="FFFFFF"/>
                </a:solidFill>
                <a:latin typeface="Trebuchet MS"/>
                <a:cs typeface="Trebuchet MS"/>
              </a:rPr>
              <a:t>promovendo </a:t>
            </a:r>
            <a:r>
              <a:rPr dirty="0" sz="4150" spc="-1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70">
                <a:solidFill>
                  <a:srgbClr val="FFFFFF"/>
                </a:solidFill>
                <a:latin typeface="Trebuchet MS"/>
                <a:cs typeface="Trebuchet MS"/>
              </a:rPr>
              <a:t>aceitação</a:t>
            </a:r>
            <a:r>
              <a:rPr dirty="0" sz="415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9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dirty="0" sz="415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1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5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90">
                <a:solidFill>
                  <a:srgbClr val="FFFFFF"/>
                </a:solidFill>
                <a:latin typeface="Trebuchet MS"/>
                <a:cs typeface="Trebuchet MS"/>
              </a:rPr>
              <a:t>minimizando</a:t>
            </a:r>
            <a:r>
              <a:rPr dirty="0" sz="415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50" spc="50">
                <a:solidFill>
                  <a:srgbClr val="FFFFFF"/>
                </a:solidFill>
                <a:latin typeface="Trebuchet MS"/>
                <a:cs typeface="Trebuchet MS"/>
              </a:rPr>
              <a:t>custos.</a:t>
            </a:r>
            <a:endParaRPr sz="41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0774" y="1062037"/>
            <a:ext cx="7581899" cy="7362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399" y="4521968"/>
            <a:ext cx="12626975" cy="20993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</a:pPr>
            <a:r>
              <a:rPr dirty="0" sz="4550" spc="-455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dirty="0" sz="4550" spc="3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550" spc="-4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10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550" spc="1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550" spc="-2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550" spc="2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550" spc="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550" spc="2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550" spc="1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550" spc="-31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55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550" spc="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5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3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550" spc="1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550" spc="2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550" spc="-31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550" spc="2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550" spc="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5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2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550" spc="2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5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26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550" spc="-2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550" spc="254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550" spc="51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550" spc="-2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550" spc="1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550" spc="34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4550" spc="2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5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2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550" spc="1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5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204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550" spc="3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550" spc="6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4550" spc="170">
                <a:solidFill>
                  <a:srgbClr val="FFFFFF"/>
                </a:solidFill>
                <a:latin typeface="Trebuchet MS"/>
                <a:cs typeface="Trebuchet MS"/>
              </a:rPr>
              <a:t>sociedade</a:t>
            </a:r>
            <a:r>
              <a:rPr dirty="0" sz="45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185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dirty="0" sz="455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28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455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50">
                <a:solidFill>
                  <a:srgbClr val="FFFFFF"/>
                </a:solidFill>
                <a:latin typeface="Trebuchet MS"/>
                <a:cs typeface="Trebuchet MS"/>
              </a:rPr>
              <a:t>ela</a:t>
            </a:r>
            <a:r>
              <a:rPr dirty="0" sz="455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-125">
                <a:solidFill>
                  <a:srgbClr val="FFFFFF"/>
                </a:solidFill>
                <a:latin typeface="Trebuchet MS"/>
                <a:cs typeface="Trebuchet MS"/>
              </a:rPr>
              <a:t>trata</a:t>
            </a:r>
            <a:r>
              <a:rPr dirty="0" sz="455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270">
                <a:solidFill>
                  <a:srgbClr val="FFFFFF"/>
                </a:solidFill>
                <a:latin typeface="Trebuchet MS"/>
                <a:cs typeface="Trebuchet MS"/>
              </a:rPr>
              <a:t>seus</a:t>
            </a:r>
            <a:r>
              <a:rPr dirty="0" sz="455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155">
                <a:solidFill>
                  <a:srgbClr val="FFFFFF"/>
                </a:solidFill>
                <a:latin typeface="Trebuchet MS"/>
                <a:cs typeface="Trebuchet MS"/>
              </a:rPr>
              <a:t>cidadãos</a:t>
            </a:r>
            <a:r>
              <a:rPr dirty="0" sz="455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125">
                <a:solidFill>
                  <a:srgbClr val="FFFFFF"/>
                </a:solidFill>
                <a:latin typeface="Trebuchet MS"/>
                <a:cs typeface="Trebuchet MS"/>
              </a:rPr>
              <a:t>mais </a:t>
            </a:r>
            <a:r>
              <a:rPr dirty="0" sz="4550" spc="-1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18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550" spc="204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550" spc="-114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550" spc="1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550" spc="1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55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550" spc="10">
                <a:solidFill>
                  <a:srgbClr val="FFFFFF"/>
                </a:solidFill>
                <a:latin typeface="Trebuchet MS"/>
                <a:cs typeface="Trebuchet MS"/>
              </a:rPr>
              <a:t>á</a:t>
            </a:r>
            <a:r>
              <a:rPr dirty="0" sz="4550" spc="10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550" spc="1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550" spc="-31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550" spc="3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550" spc="-125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4550" spc="-155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dirty="0" sz="455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91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45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73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550" spc="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550" spc="15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55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550" spc="-2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550" spc="3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550" spc="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5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550" spc="17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550" spc="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550" spc="1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550" spc="2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550" spc="15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550" spc="-3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298825" marR="5080" indent="-3286760">
              <a:lnSpc>
                <a:spcPct val="101600"/>
              </a:lnSpc>
              <a:spcBef>
                <a:spcPts val="35"/>
              </a:spcBef>
            </a:pPr>
            <a:r>
              <a:rPr dirty="0" spc="270"/>
              <a:t>Agradecemos</a:t>
            </a:r>
            <a:r>
              <a:rPr dirty="0" spc="-135"/>
              <a:t> </a:t>
            </a:r>
            <a:r>
              <a:rPr dirty="0" spc="190"/>
              <a:t>pela</a:t>
            </a:r>
            <a:r>
              <a:rPr dirty="0" spc="-130"/>
              <a:t> </a:t>
            </a:r>
            <a:r>
              <a:rPr dirty="0" spc="210"/>
              <a:t>oportunidade</a:t>
            </a:r>
            <a:r>
              <a:rPr dirty="0" spc="-130"/>
              <a:t> </a:t>
            </a:r>
            <a:r>
              <a:rPr dirty="0" spc="295"/>
              <a:t>de</a:t>
            </a:r>
            <a:r>
              <a:rPr dirty="0" spc="-135"/>
              <a:t> </a:t>
            </a:r>
            <a:r>
              <a:rPr dirty="0" spc="180"/>
              <a:t>compartilhar </a:t>
            </a:r>
            <a:r>
              <a:rPr dirty="0" spc="-1405"/>
              <a:t> </a:t>
            </a:r>
            <a:r>
              <a:rPr dirty="0" spc="250"/>
              <a:t>este</a:t>
            </a:r>
            <a:r>
              <a:rPr dirty="0" spc="-145"/>
              <a:t> </a:t>
            </a:r>
            <a:r>
              <a:rPr dirty="0" spc="170"/>
              <a:t>trabalho</a:t>
            </a:r>
            <a:r>
              <a:rPr dirty="0" spc="-140"/>
              <a:t> </a:t>
            </a:r>
            <a:r>
              <a:rPr dirty="0" spc="285"/>
              <a:t>com</a:t>
            </a:r>
            <a:r>
              <a:rPr dirty="0" spc="-145"/>
              <a:t> </a:t>
            </a:r>
            <a:r>
              <a:rPr dirty="0" spc="235"/>
              <a:t>vocês.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2024-12-03T17:16:31Z</dcterms:created>
  <dcterms:modified xsi:type="dcterms:W3CDTF">2024-12-03T17:16:31Z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2024-12-03T00:00:00Z</vt:filetime>
  </property>
</Properties>
</file>