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RobotoMonoMedium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a06294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a0629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f8711c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f8711c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Interceptors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Interceptors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No Nest os </a:t>
            </a:r>
            <a:r>
              <a:rPr i="1" lang="pt-BR" sz="1500">
                <a:solidFill>
                  <a:schemeClr val="lt1"/>
                </a:solidFill>
              </a:rPr>
              <a:t>Interceptors</a:t>
            </a:r>
            <a:r>
              <a:rPr lang="pt-BR" sz="1500">
                <a:solidFill>
                  <a:schemeClr val="lt1"/>
                </a:solidFill>
              </a:rPr>
              <a:t> são classes com o decorator </a:t>
            </a:r>
            <a:r>
              <a:rPr i="1" lang="pt-BR" sz="1500">
                <a:solidFill>
                  <a:srgbClr val="EA2845"/>
                </a:solidFill>
              </a:rPr>
              <a:t>@Injectable()</a:t>
            </a:r>
            <a:r>
              <a:rPr lang="pt-BR" sz="1500">
                <a:solidFill>
                  <a:schemeClr val="lt1"/>
                </a:solidFill>
              </a:rPr>
              <a:t> e devem implementar a interface </a:t>
            </a:r>
            <a:r>
              <a:rPr i="1" lang="pt-BR" sz="1500">
                <a:solidFill>
                  <a:srgbClr val="EA2845"/>
                </a:solidFill>
              </a:rPr>
              <a:t>NestInterceptor</a:t>
            </a:r>
            <a:r>
              <a:rPr lang="pt-BR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A técnica de interceptadores é inspirada na AOP (Aspect Oriented Programming) que é a Programação Orientada a Aspectos.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Esta </a:t>
            </a:r>
            <a:r>
              <a:rPr lang="pt-BR" sz="1500">
                <a:solidFill>
                  <a:schemeClr val="lt1"/>
                </a:solidFill>
              </a:rPr>
              <a:t>técnica</a:t>
            </a:r>
            <a:r>
              <a:rPr lang="pt-BR" sz="1500">
                <a:solidFill>
                  <a:schemeClr val="lt1"/>
                </a:solidFill>
              </a:rPr>
              <a:t> possibilita adicionar lógicas extras antes ou depois da execução de métodos, transformar o resultado retornado de uma função ou exceção lançada pela função, estender o comportamento de uma função ou até mesmo substituir completamente uma função dependendo de condições específicas.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Interceptors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A interface </a:t>
            </a:r>
            <a:r>
              <a:rPr i="1" lang="pt-BR" sz="1500">
                <a:solidFill>
                  <a:srgbClr val="EA2845"/>
                </a:solidFill>
              </a:rPr>
              <a:t>NestInterceptor</a:t>
            </a:r>
            <a:r>
              <a:rPr lang="pt-BR" sz="1500">
                <a:solidFill>
                  <a:schemeClr val="lt1"/>
                </a:solidFill>
              </a:rPr>
              <a:t> por sua vez irá obrigar a declaração do método </a:t>
            </a:r>
            <a:r>
              <a:rPr i="1" lang="pt-BR" sz="1500">
                <a:solidFill>
                  <a:srgbClr val="EA2845"/>
                </a:solidFill>
              </a:rPr>
              <a:t>intercept </a:t>
            </a:r>
            <a:r>
              <a:rPr lang="pt-BR" sz="1500">
                <a:solidFill>
                  <a:schemeClr val="lt1"/>
                </a:solidFill>
              </a:rPr>
              <a:t>que receberá o contexto da execução (</a:t>
            </a:r>
            <a:r>
              <a:rPr i="1" lang="pt-BR" sz="1500">
                <a:solidFill>
                  <a:srgbClr val="EA2845"/>
                </a:solidFill>
              </a:rPr>
              <a:t>ExecutionContext</a:t>
            </a:r>
            <a:r>
              <a:rPr lang="pt-BR" sz="1500">
                <a:solidFill>
                  <a:schemeClr val="lt1"/>
                </a:solidFill>
              </a:rPr>
              <a:t>) e o manipulador da chamada final (</a:t>
            </a:r>
            <a:r>
              <a:rPr i="1" lang="pt-BR" sz="1500">
                <a:solidFill>
                  <a:srgbClr val="EA2845"/>
                </a:solidFill>
              </a:rPr>
              <a:t>CallHandler</a:t>
            </a:r>
            <a:r>
              <a:rPr lang="pt-BR" sz="1500">
                <a:solidFill>
                  <a:schemeClr val="lt1"/>
                </a:solidFill>
              </a:rPr>
              <a:t>).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Uso dos </a:t>
            </a: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Interceptors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Podemos usar os interceptadores em um controle, método ou até mesmo globalmente em nossa aplicação.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Para isso usamos o decorador </a:t>
            </a:r>
            <a:r>
              <a:rPr i="1" lang="pt-BR" sz="1500">
                <a:solidFill>
                  <a:srgbClr val="EA2845"/>
                </a:solidFill>
              </a:rPr>
              <a:t>@UseInterceptors()</a:t>
            </a:r>
            <a:r>
              <a:rPr lang="pt-BR" sz="1500">
                <a:solidFill>
                  <a:schemeClr val="lt1"/>
                </a:solidFill>
              </a:rPr>
              <a:t> ou o método </a:t>
            </a:r>
            <a:r>
              <a:rPr i="1" lang="pt-BR" sz="1500">
                <a:solidFill>
                  <a:srgbClr val="EA2845"/>
                </a:solidFill>
              </a:rPr>
              <a:t>useGlobalInterceptors </a:t>
            </a:r>
            <a:r>
              <a:rPr lang="pt-BR" sz="1500">
                <a:solidFill>
                  <a:schemeClr val="lt1"/>
                </a:solidFill>
              </a:rPr>
              <a:t>da nossa aplicação na função bootstrap.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