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3" Type="http://schemas.openxmlformats.org/officeDocument/2006/relationships/font" Target="fonts/Oswald-regular.fntdata"/><Relationship Id="rId12" Type="http://schemas.openxmlformats.org/officeDocument/2006/relationships/font" Target="fonts/RobotoMon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Guards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Guards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No Nest os </a:t>
            </a:r>
            <a:r>
              <a:rPr i="1" lang="pt-BR" sz="1500">
                <a:solidFill>
                  <a:schemeClr val="lt1"/>
                </a:solidFill>
              </a:rPr>
              <a:t>Guards</a:t>
            </a:r>
            <a:r>
              <a:rPr lang="pt-BR" sz="1500">
                <a:solidFill>
                  <a:schemeClr val="lt1"/>
                </a:solidFill>
              </a:rPr>
              <a:t> são classes com o decorator </a:t>
            </a:r>
            <a:r>
              <a:rPr i="1" lang="pt-BR" sz="1500">
                <a:solidFill>
                  <a:srgbClr val="EA2845"/>
                </a:solidFill>
              </a:rPr>
              <a:t>@Injectable()</a:t>
            </a:r>
            <a:r>
              <a:rPr lang="pt-BR" sz="1500">
                <a:solidFill>
                  <a:schemeClr val="lt1"/>
                </a:solidFill>
              </a:rPr>
              <a:t> e devem implementar a interface </a:t>
            </a:r>
            <a:r>
              <a:rPr i="1" lang="pt-BR" sz="1500">
                <a:solidFill>
                  <a:srgbClr val="EA2845"/>
                </a:solidFill>
              </a:rPr>
              <a:t>CanActivate</a:t>
            </a:r>
            <a:r>
              <a:rPr lang="pt-BR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Os Guards tem uma </a:t>
            </a:r>
            <a:r>
              <a:rPr b="1" lang="pt-BR" sz="1500" u="sng">
                <a:solidFill>
                  <a:schemeClr val="lt1"/>
                </a:solidFill>
              </a:rPr>
              <a:t>única responsabilidade</a:t>
            </a:r>
            <a:r>
              <a:rPr lang="pt-BR" sz="1500">
                <a:solidFill>
                  <a:schemeClr val="lt1"/>
                </a:solidFill>
              </a:rPr>
              <a:t> de determinar se uma solicitação </a:t>
            </a:r>
            <a:r>
              <a:rPr i="1" lang="pt-BR" sz="1500">
                <a:solidFill>
                  <a:srgbClr val="EA2845"/>
                </a:solidFill>
              </a:rPr>
              <a:t>Request </a:t>
            </a:r>
            <a:r>
              <a:rPr lang="pt-BR" sz="1500">
                <a:solidFill>
                  <a:schemeClr val="lt1"/>
                </a:solidFill>
              </a:rPr>
              <a:t>pode ser tratada pelo manipulador de rota ou não.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Este recurso é muito útil para criarmos rotas que só podem ser obtidas respostas caso o cliente esteja autenticado e/ou tenha permissões suficientes.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