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RobotoMonoMedium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f8711d3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f8711d3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a06294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a06294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Exceptions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Exceptions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No Nest as Exceptions ou </a:t>
            </a:r>
            <a:r>
              <a:rPr lang="pt-BR" sz="1500">
                <a:solidFill>
                  <a:schemeClr val="lt1"/>
                </a:solidFill>
              </a:rPr>
              <a:t>exceções</a:t>
            </a:r>
            <a:r>
              <a:rPr lang="pt-BR" sz="1500">
                <a:solidFill>
                  <a:schemeClr val="lt1"/>
                </a:solidFill>
              </a:rPr>
              <a:t> são capturadas </a:t>
            </a:r>
            <a:r>
              <a:rPr lang="pt-BR" sz="1500">
                <a:solidFill>
                  <a:schemeClr val="lt1"/>
                </a:solidFill>
              </a:rPr>
              <a:t>automaticamente</a:t>
            </a:r>
            <a:r>
              <a:rPr lang="pt-BR" sz="1500">
                <a:solidFill>
                  <a:schemeClr val="lt1"/>
                </a:solidFill>
              </a:rPr>
              <a:t> por uma camada da aplicação que é responsável por </a:t>
            </a:r>
            <a:r>
              <a:rPr lang="pt-BR" sz="1500">
                <a:solidFill>
                  <a:schemeClr val="lt1"/>
                </a:solidFill>
              </a:rPr>
              <a:t>transformá-las</a:t>
            </a:r>
            <a:r>
              <a:rPr lang="pt-BR" sz="1500">
                <a:solidFill>
                  <a:schemeClr val="lt1"/>
                </a:solidFill>
              </a:rPr>
              <a:t> em mensagens amigáveis.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Essas </a:t>
            </a:r>
            <a:r>
              <a:rPr lang="pt-BR" sz="1500">
                <a:solidFill>
                  <a:schemeClr val="lt1"/>
                </a:solidFill>
              </a:rPr>
              <a:t>mensagens</a:t>
            </a:r>
            <a:r>
              <a:rPr lang="pt-BR" sz="1500">
                <a:solidFill>
                  <a:schemeClr val="lt1"/>
                </a:solidFill>
              </a:rPr>
              <a:t> sempre irão ser respondidas como um objeto JSON contendo o Status Code HTTP e uma mensagem descrevendo de forma resumida o código de status.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Embora possamos usar as exceções que já existem no </a:t>
            </a:r>
            <a:r>
              <a:rPr lang="pt-BR" sz="1500">
                <a:solidFill>
                  <a:schemeClr val="lt1"/>
                </a:solidFill>
              </a:rPr>
              <a:t>Nest, ainda</a:t>
            </a:r>
            <a:r>
              <a:rPr lang="pt-BR" sz="1500">
                <a:solidFill>
                  <a:schemeClr val="lt1"/>
                </a:solidFill>
              </a:rPr>
              <a:t> podemos criar exceções personalizadas criando uma classe que deve </a:t>
            </a:r>
            <a:r>
              <a:rPr lang="pt-BR" sz="1500">
                <a:solidFill>
                  <a:schemeClr val="lt1"/>
                </a:solidFill>
              </a:rPr>
              <a:t>se estender</a:t>
            </a:r>
            <a:r>
              <a:rPr lang="pt-BR" sz="1500">
                <a:solidFill>
                  <a:schemeClr val="lt1"/>
                </a:solidFill>
              </a:rPr>
              <a:t> da classe </a:t>
            </a:r>
            <a:r>
              <a:rPr i="1" lang="pt-BR" sz="1500">
                <a:solidFill>
                  <a:srgbClr val="EA2845"/>
                </a:solidFill>
              </a:rPr>
              <a:t>HttpException</a:t>
            </a:r>
            <a:r>
              <a:rPr lang="pt-BR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Exceptions Filters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Além de personalizar </a:t>
            </a:r>
            <a:r>
              <a:rPr lang="pt-BR" sz="1500">
                <a:solidFill>
                  <a:schemeClr val="lt1"/>
                </a:solidFill>
              </a:rPr>
              <a:t>exceções, podemos</a:t>
            </a:r>
            <a:r>
              <a:rPr lang="pt-BR" sz="1500">
                <a:solidFill>
                  <a:schemeClr val="lt1"/>
                </a:solidFill>
              </a:rPr>
              <a:t> criar filtros de exceções que deverão ser classes com o decorador </a:t>
            </a:r>
            <a:r>
              <a:rPr i="1" lang="pt-BR" sz="1500">
                <a:solidFill>
                  <a:srgbClr val="EA2845"/>
                </a:solidFill>
              </a:rPr>
              <a:t>@Catch(T)</a:t>
            </a:r>
            <a:r>
              <a:rPr lang="pt-BR" sz="1500">
                <a:solidFill>
                  <a:schemeClr val="lt1"/>
                </a:solidFill>
              </a:rPr>
              <a:t>, onde o </a:t>
            </a:r>
            <a:r>
              <a:rPr b="1" lang="pt-BR" sz="1500">
                <a:solidFill>
                  <a:srgbClr val="EA2845"/>
                </a:solidFill>
              </a:rPr>
              <a:t>T</a:t>
            </a:r>
            <a:r>
              <a:rPr lang="pt-BR" sz="1500">
                <a:solidFill>
                  <a:schemeClr val="lt1"/>
                </a:solidFill>
              </a:rPr>
              <a:t> é a exceção que estamos filtrando.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Essa classe deve implementar a interface </a:t>
            </a:r>
            <a:r>
              <a:rPr i="1" lang="pt-BR" sz="1500">
                <a:solidFill>
                  <a:srgbClr val="EA2845"/>
                </a:solidFill>
              </a:rPr>
              <a:t>ExceptionFilter</a:t>
            </a:r>
            <a:r>
              <a:rPr lang="pt-BR" sz="1500">
                <a:solidFill>
                  <a:schemeClr val="lt1"/>
                </a:solidFill>
              </a:rPr>
              <a:t> que obrigará a declaração do método </a:t>
            </a:r>
            <a:r>
              <a:rPr i="1" lang="pt-BR" sz="1500">
                <a:solidFill>
                  <a:srgbClr val="EA2845"/>
                </a:solidFill>
              </a:rPr>
              <a:t>catch </a:t>
            </a:r>
            <a:r>
              <a:rPr lang="pt-BR" sz="1500">
                <a:solidFill>
                  <a:schemeClr val="lt1"/>
                </a:solidFill>
              </a:rPr>
              <a:t>que nos dará acesso a </a:t>
            </a:r>
            <a:r>
              <a:rPr i="1" lang="pt-BR" sz="1500">
                <a:solidFill>
                  <a:schemeClr val="lt1"/>
                </a:solidFill>
              </a:rPr>
              <a:t>exceção</a:t>
            </a:r>
            <a:r>
              <a:rPr lang="pt-BR" sz="1500">
                <a:solidFill>
                  <a:schemeClr val="lt1"/>
                </a:solidFill>
              </a:rPr>
              <a:t> e o </a:t>
            </a:r>
            <a:r>
              <a:rPr i="1" lang="pt-BR" sz="1500">
                <a:solidFill>
                  <a:schemeClr val="lt1"/>
                </a:solidFill>
              </a:rPr>
              <a:t>host </a:t>
            </a:r>
            <a:r>
              <a:rPr lang="pt-BR" sz="1500">
                <a:solidFill>
                  <a:schemeClr val="lt1"/>
                </a:solidFill>
              </a:rPr>
              <a:t>que pode por exemplo nos fornecer o contexto de execução com o </a:t>
            </a:r>
            <a:r>
              <a:rPr i="1" lang="pt-BR" sz="1500">
                <a:solidFill>
                  <a:srgbClr val="EA2845"/>
                </a:solidFill>
              </a:rPr>
              <a:t>Request</a:t>
            </a:r>
            <a:r>
              <a:rPr lang="pt-BR" sz="1500">
                <a:solidFill>
                  <a:schemeClr val="lt1"/>
                </a:solidFill>
              </a:rPr>
              <a:t> e </a:t>
            </a:r>
            <a:r>
              <a:rPr i="1" lang="pt-BR" sz="1500">
                <a:solidFill>
                  <a:srgbClr val="EA2845"/>
                </a:solidFill>
              </a:rPr>
              <a:t>Response</a:t>
            </a:r>
            <a:r>
              <a:rPr lang="pt-BR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Built-in </a:t>
            </a: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Exceptions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Já está disponível para pronto uso várias exceções comuns que seguem o padrão do protocolo HTTP: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90950" y="2188725"/>
            <a:ext cx="364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BadRequestException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UnauthorizedException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NotFoundException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ForbiddenException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NotAcceptableException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RequestTimeoutException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ConflictException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GoneException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HttpVersionNotSupportedException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PayloadTooLargeException</a:t>
            </a:r>
            <a:endParaRPr i="1" sz="1500">
              <a:solidFill>
                <a:srgbClr val="EA2845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842750" y="2188725"/>
            <a:ext cx="364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UnsupportedMediaTypeException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UnprocessableEntityException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InternalServerErrorException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NotImplementedException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ImATeapotException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MethodNotAllowedException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BadGatewayException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ServiceUnavailableException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GatewayTimeoutException</a:t>
            </a:r>
            <a:endParaRPr i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Char char="●"/>
            </a:pPr>
            <a:r>
              <a:rPr i="1" lang="pt-BR" sz="1500">
                <a:solidFill>
                  <a:srgbClr val="EA2845"/>
                </a:solidFill>
              </a:rPr>
              <a:t>PreconditionFailedException</a:t>
            </a:r>
            <a:endParaRPr i="1" sz="1500">
              <a:solidFill>
                <a:srgbClr val="EA284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