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Mono Medium"/>
      <p:regular r:id="rId10"/>
      <p:bold r:id="rId11"/>
      <p:italic r:id="rId12"/>
      <p:boldItalic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141">
          <p15:clr>
            <a:srgbClr val="9AA0A6"/>
          </p15:clr>
        </p15:guide>
        <p15:guide id="4" pos="2438">
          <p15:clr>
            <a:srgbClr val="9AA0A6"/>
          </p15:clr>
        </p15:guide>
        <p15:guide id="5" orient="horz" pos="255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141"/>
        <p:guide pos="2438"/>
        <p:guide pos="2551"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Medium-bold.fntdata"/><Relationship Id="rId10" Type="http://schemas.openxmlformats.org/officeDocument/2006/relationships/font" Target="fonts/RobotoMonoMedium-regular.fntdata"/><Relationship Id="rId13" Type="http://schemas.openxmlformats.org/officeDocument/2006/relationships/font" Target="fonts/RobotoMonoMedium-boldItalic.fntdata"/><Relationship Id="rId12" Type="http://schemas.openxmlformats.org/officeDocument/2006/relationships/font" Target="fonts/RobotoMon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61b13068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61b13068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17024dee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17024dee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a06294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a06294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7024d7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7024d7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9090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EA2845"/>
              </a:buClr>
              <a:buSzPts val="2800"/>
              <a:buNone/>
              <a:defRPr sz="2800">
                <a:solidFill>
                  <a:srgbClr val="EA2845"/>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Char char="●"/>
              <a:defRPr sz="1800">
                <a:solidFill>
                  <a:schemeClr val="lt1"/>
                </a:solidFill>
              </a:defRPr>
            </a:lvl1pPr>
            <a:lvl2pPr indent="-317500" lvl="1" marL="914400">
              <a:lnSpc>
                <a:spcPct val="115000"/>
              </a:lnSpc>
              <a:spcBef>
                <a:spcPts val="1600"/>
              </a:spcBef>
              <a:spcAft>
                <a:spcPts val="0"/>
              </a:spcAft>
              <a:buClr>
                <a:schemeClr val="lt1"/>
              </a:buClr>
              <a:buSzPts val="1400"/>
              <a:buChar char="○"/>
              <a:defRPr>
                <a:solidFill>
                  <a:schemeClr val="lt1"/>
                </a:solidFill>
              </a:defRPr>
            </a:lvl2pPr>
            <a:lvl3pPr indent="-317500" lvl="2" marL="1371600">
              <a:lnSpc>
                <a:spcPct val="115000"/>
              </a:lnSpc>
              <a:spcBef>
                <a:spcPts val="1600"/>
              </a:spcBef>
              <a:spcAft>
                <a:spcPts val="0"/>
              </a:spcAft>
              <a:buClr>
                <a:schemeClr val="lt1"/>
              </a:buClr>
              <a:buSzPts val="1400"/>
              <a:buChar char="■"/>
              <a:defRPr>
                <a:solidFill>
                  <a:schemeClr val="lt1"/>
                </a:solidFill>
              </a:defRPr>
            </a:lvl3pPr>
            <a:lvl4pPr indent="-317500" lvl="3" marL="1828800">
              <a:lnSpc>
                <a:spcPct val="115000"/>
              </a:lnSpc>
              <a:spcBef>
                <a:spcPts val="1600"/>
              </a:spcBef>
              <a:spcAft>
                <a:spcPts val="0"/>
              </a:spcAft>
              <a:buClr>
                <a:schemeClr val="lt1"/>
              </a:buClr>
              <a:buSzPts val="1400"/>
              <a:buChar char="●"/>
              <a:defRPr>
                <a:solidFill>
                  <a:schemeClr val="lt1"/>
                </a:solidFill>
              </a:defRPr>
            </a:lvl4pPr>
            <a:lvl5pPr indent="-317500" lvl="4" marL="2286000">
              <a:lnSpc>
                <a:spcPct val="115000"/>
              </a:lnSpc>
              <a:spcBef>
                <a:spcPts val="1600"/>
              </a:spcBef>
              <a:spcAft>
                <a:spcPts val="0"/>
              </a:spcAft>
              <a:buClr>
                <a:schemeClr val="lt1"/>
              </a:buClr>
              <a:buSzPts val="1400"/>
              <a:buChar char="○"/>
              <a:defRPr>
                <a:solidFill>
                  <a:schemeClr val="lt1"/>
                </a:solidFill>
              </a:defRPr>
            </a:lvl5pPr>
            <a:lvl6pPr indent="-317500" lvl="5" marL="2743200">
              <a:lnSpc>
                <a:spcPct val="115000"/>
              </a:lnSpc>
              <a:spcBef>
                <a:spcPts val="1600"/>
              </a:spcBef>
              <a:spcAft>
                <a:spcPts val="0"/>
              </a:spcAft>
              <a:buClr>
                <a:schemeClr val="lt1"/>
              </a:buClr>
              <a:buSzPts val="1400"/>
              <a:buChar char="■"/>
              <a:defRPr>
                <a:solidFill>
                  <a:schemeClr val="lt1"/>
                </a:solidFill>
              </a:defRPr>
            </a:lvl6pPr>
            <a:lvl7pPr indent="-317500" lvl="6" marL="3200400">
              <a:lnSpc>
                <a:spcPct val="115000"/>
              </a:lnSpc>
              <a:spcBef>
                <a:spcPts val="1600"/>
              </a:spcBef>
              <a:spcAft>
                <a:spcPts val="0"/>
              </a:spcAft>
              <a:buClr>
                <a:schemeClr val="lt1"/>
              </a:buClr>
              <a:buSzPts val="1400"/>
              <a:buChar char="●"/>
              <a:defRPr>
                <a:solidFill>
                  <a:schemeClr val="lt1"/>
                </a:solidFill>
              </a:defRPr>
            </a:lvl7pPr>
            <a:lvl8pPr indent="-317500" lvl="7" marL="3657600">
              <a:lnSpc>
                <a:spcPct val="115000"/>
              </a:lnSpc>
              <a:spcBef>
                <a:spcPts val="1600"/>
              </a:spcBef>
              <a:spcAft>
                <a:spcPts val="0"/>
              </a:spcAft>
              <a:buClr>
                <a:schemeClr val="lt1"/>
              </a:buClr>
              <a:buSzPts val="1400"/>
              <a:buChar char="○"/>
              <a:defRPr>
                <a:solidFill>
                  <a:schemeClr val="lt1"/>
                </a:solidFill>
              </a:defRPr>
            </a:lvl8pPr>
            <a:lvl9pPr indent="-317500" lvl="8" marL="4114800">
              <a:lnSpc>
                <a:spcPct val="115000"/>
              </a:lnSpc>
              <a:spcBef>
                <a:spcPts val="1600"/>
              </a:spcBef>
              <a:spcAft>
                <a:spcPts val="1600"/>
              </a:spcAft>
              <a:buClr>
                <a:schemeClr val="lt1"/>
              </a:buClr>
              <a:buSzPts val="1400"/>
              <a:buChar char="■"/>
              <a:defRPr>
                <a:solidFill>
                  <a:schemeClr val="lt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grpSp>
        <p:nvGrpSpPr>
          <p:cNvPr id="9" name="Google Shape;9;p1"/>
          <p:cNvGrpSpPr/>
          <p:nvPr/>
        </p:nvGrpSpPr>
        <p:grpSpPr>
          <a:xfrm>
            <a:off x="409075" y="4727438"/>
            <a:ext cx="8618150" cy="384900"/>
            <a:chOff x="409075" y="4727438"/>
            <a:chExt cx="8618150" cy="384900"/>
          </a:xfrm>
        </p:grpSpPr>
        <p:pic>
          <p:nvPicPr>
            <p:cNvPr id="10" name="Google Shape;10;p1"/>
            <p:cNvPicPr preferRelativeResize="0"/>
            <p:nvPr/>
          </p:nvPicPr>
          <p:blipFill>
            <a:blip r:embed="rId1">
              <a:alphaModFix/>
            </a:blip>
            <a:stretch>
              <a:fillRect/>
            </a:stretch>
          </p:blipFill>
          <p:spPr>
            <a:xfrm>
              <a:off x="7948375" y="4777725"/>
              <a:ext cx="1078850" cy="257325"/>
            </a:xfrm>
            <a:prstGeom prst="rect">
              <a:avLst/>
            </a:prstGeom>
            <a:noFill/>
            <a:ln>
              <a:noFill/>
            </a:ln>
          </p:spPr>
        </p:pic>
        <p:sp>
          <p:nvSpPr>
            <p:cNvPr id="11" name="Google Shape;11;p1"/>
            <p:cNvSpPr txBox="1"/>
            <p:nvPr/>
          </p:nvSpPr>
          <p:spPr>
            <a:xfrm>
              <a:off x="409075" y="4727438"/>
              <a:ext cx="83979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EA2845"/>
                  </a:solidFill>
                  <a:latin typeface="Roboto Mono Medium"/>
                  <a:ea typeface="Roboto Mono Medium"/>
                  <a:cs typeface="Roboto Mono Medium"/>
                  <a:sym typeface="Roboto Mono Medium"/>
                </a:rPr>
                <a:t>NestJS</a:t>
              </a:r>
              <a:endParaRPr sz="1200">
                <a:solidFill>
                  <a:srgbClr val="EA2845"/>
                </a:solidFill>
                <a:latin typeface="Roboto Mono Medium"/>
                <a:ea typeface="Roboto Mono Medium"/>
                <a:cs typeface="Roboto Mono Medium"/>
                <a:sym typeface="Roboto Mono Medium"/>
              </a:endParaRPr>
            </a:p>
          </p:txBody>
        </p:sp>
      </p:grpSp>
      <p:pic>
        <p:nvPicPr>
          <p:cNvPr id="12" name="Google Shape;12;p1"/>
          <p:cNvPicPr preferRelativeResize="0"/>
          <p:nvPr/>
        </p:nvPicPr>
        <p:blipFill>
          <a:blip r:embed="rId2">
            <a:alphaModFix/>
          </a:blip>
          <a:stretch>
            <a:fillRect/>
          </a:stretch>
        </p:blipFill>
        <p:spPr>
          <a:xfrm>
            <a:off x="124525" y="4782336"/>
            <a:ext cx="284550" cy="275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nvSpPr>
        <p:spPr>
          <a:xfrm>
            <a:off x="653263" y="3639590"/>
            <a:ext cx="7837500" cy="7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700">
                <a:solidFill>
                  <a:srgbClr val="EA2845"/>
                </a:solidFill>
                <a:latin typeface="Roboto Mono Medium"/>
                <a:ea typeface="Roboto Mono Medium"/>
                <a:cs typeface="Roboto Mono Medium"/>
                <a:sym typeface="Roboto Mono Medium"/>
              </a:rPr>
              <a:t>Param Decorators</a:t>
            </a:r>
            <a:endParaRPr sz="1300">
              <a:solidFill>
                <a:srgbClr val="EA2845"/>
              </a:solidFill>
              <a:latin typeface="Roboto Mono Medium"/>
              <a:ea typeface="Roboto Mono Medium"/>
              <a:cs typeface="Roboto Mono Medium"/>
              <a:sym typeface="Roboto Mono Medium"/>
            </a:endParaRPr>
          </a:p>
        </p:txBody>
      </p:sp>
      <p:pic>
        <p:nvPicPr>
          <p:cNvPr id="59" name="Google Shape;59;p13"/>
          <p:cNvPicPr preferRelativeResize="0"/>
          <p:nvPr/>
        </p:nvPicPr>
        <p:blipFill>
          <a:blip r:embed="rId3">
            <a:alphaModFix/>
          </a:blip>
          <a:stretch>
            <a:fillRect/>
          </a:stretch>
        </p:blipFill>
        <p:spPr>
          <a:xfrm>
            <a:off x="3379506" y="980177"/>
            <a:ext cx="2384979" cy="230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653238" y="658706"/>
            <a:ext cx="7837500" cy="7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3700">
                <a:solidFill>
                  <a:srgbClr val="EA2845"/>
                </a:solidFill>
                <a:latin typeface="Roboto Mono Medium"/>
                <a:ea typeface="Roboto Mono Medium"/>
                <a:cs typeface="Roboto Mono Medium"/>
                <a:sym typeface="Roboto Mono Medium"/>
              </a:rPr>
              <a:t>Param Decorators</a:t>
            </a:r>
            <a:endParaRPr sz="1300">
              <a:solidFill>
                <a:srgbClr val="EA2845"/>
              </a:solidFill>
              <a:latin typeface="Roboto Mono Medium"/>
              <a:ea typeface="Roboto Mono Medium"/>
              <a:cs typeface="Roboto Mono Medium"/>
              <a:sym typeface="Roboto Mono Medium"/>
            </a:endParaRPr>
          </a:p>
          <a:p>
            <a:pPr indent="0" lvl="0" marL="0" rtl="0" algn="l">
              <a:spcBef>
                <a:spcPts val="0"/>
              </a:spcBef>
              <a:spcAft>
                <a:spcPts val="0"/>
              </a:spcAft>
              <a:buNone/>
            </a:pPr>
            <a:r>
              <a:t/>
            </a:r>
            <a:endParaRPr sz="4200">
              <a:solidFill>
                <a:srgbClr val="EA2845"/>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rgbClr val="EA2845"/>
              </a:solidFill>
              <a:latin typeface="Roboto Mono Medium"/>
              <a:ea typeface="Roboto Mono Medium"/>
              <a:cs typeface="Roboto Mono Medium"/>
              <a:sym typeface="Roboto Mono Medium"/>
            </a:endParaRPr>
          </a:p>
        </p:txBody>
      </p:sp>
      <p:sp>
        <p:nvSpPr>
          <p:cNvPr id="65" name="Google Shape;65;p14"/>
          <p:cNvSpPr txBox="1"/>
          <p:nvPr/>
        </p:nvSpPr>
        <p:spPr>
          <a:xfrm>
            <a:off x="590100" y="1557000"/>
            <a:ext cx="7963800" cy="275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500">
                <a:solidFill>
                  <a:srgbClr val="FFFFFF"/>
                </a:solidFill>
              </a:rPr>
              <a:t>O Nest já nos oferece um conjunto de decoradores de parâmetros úteis para usar junto com os manipuladores de rota HTTP, são eles:</a:t>
            </a:r>
            <a:endParaRPr sz="1500">
              <a:solidFill>
                <a:srgbClr val="FFFFFF"/>
              </a:solidFill>
            </a:endParaRPr>
          </a:p>
          <a:p>
            <a:pPr indent="0" lvl="0" marL="0" rtl="0" algn="just">
              <a:spcBef>
                <a:spcPts val="0"/>
              </a:spcBef>
              <a:spcAft>
                <a:spcPts val="0"/>
              </a:spcAft>
              <a:buNone/>
            </a:pPr>
            <a:r>
              <a:t/>
            </a:r>
            <a:endParaRPr sz="1500">
              <a:solidFill>
                <a:srgbClr val="FFFFFF"/>
              </a:solidFill>
            </a:endParaRPr>
          </a:p>
          <a:p>
            <a:pPr indent="-323850" lvl="0" marL="457200" rtl="0" algn="just">
              <a:spcBef>
                <a:spcPts val="0"/>
              </a:spcBef>
              <a:spcAft>
                <a:spcPts val="0"/>
              </a:spcAft>
              <a:buClr>
                <a:srgbClr val="EA2845"/>
              </a:buClr>
              <a:buSzPts val="1500"/>
              <a:buChar char="●"/>
            </a:pPr>
            <a:r>
              <a:rPr i="1" lang="pt-BR" sz="1500">
                <a:solidFill>
                  <a:srgbClr val="EA2845"/>
                </a:solidFill>
              </a:rPr>
              <a:t>@Request(), @Req()</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@Response(), @Res()</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@Next()</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@Session()</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@Param()</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@Body()</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@Query()</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@Headers</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@Ip()</a:t>
            </a:r>
            <a:endParaRPr i="1" sz="1500">
              <a:solidFill>
                <a:srgbClr val="EA2845"/>
              </a:solidFill>
            </a:endParaRPr>
          </a:p>
          <a:p>
            <a:pPr indent="-323850" lvl="0" marL="457200" rtl="0" algn="just">
              <a:spcBef>
                <a:spcPts val="0"/>
              </a:spcBef>
              <a:spcAft>
                <a:spcPts val="0"/>
              </a:spcAft>
              <a:buClr>
                <a:srgbClr val="EA2845"/>
              </a:buClr>
              <a:buSzPts val="1500"/>
              <a:buChar char="●"/>
            </a:pPr>
            <a:r>
              <a:rPr i="1" lang="pt-BR" sz="1500">
                <a:solidFill>
                  <a:srgbClr val="EA2845"/>
                </a:solidFill>
              </a:rPr>
              <a:t>@HostParam()</a:t>
            </a:r>
            <a:endParaRPr i="1" sz="1500">
              <a:solidFill>
                <a:srgbClr val="EA284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653238" y="658706"/>
            <a:ext cx="7837500" cy="7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200">
                <a:solidFill>
                  <a:srgbClr val="EA2845"/>
                </a:solidFill>
                <a:latin typeface="Roboto Mono Medium"/>
                <a:ea typeface="Roboto Mono Medium"/>
                <a:cs typeface="Roboto Mono Medium"/>
                <a:sym typeface="Roboto Mono Medium"/>
              </a:rPr>
              <a:t>Custom Decorators</a:t>
            </a:r>
            <a:endParaRPr sz="4200">
              <a:solidFill>
                <a:srgbClr val="EA2845"/>
              </a:solidFill>
              <a:latin typeface="Roboto Mono Medium"/>
              <a:ea typeface="Roboto Mono Medium"/>
              <a:cs typeface="Roboto Mono Medium"/>
              <a:sym typeface="Roboto Mono Medium"/>
            </a:endParaRPr>
          </a:p>
          <a:p>
            <a:pPr indent="0" lvl="0" marL="0" rtl="0" algn="ctr">
              <a:spcBef>
                <a:spcPts val="0"/>
              </a:spcBef>
              <a:spcAft>
                <a:spcPts val="0"/>
              </a:spcAft>
              <a:buNone/>
            </a:pPr>
            <a:r>
              <a:t/>
            </a:r>
            <a:endParaRPr sz="1800">
              <a:solidFill>
                <a:srgbClr val="EA2845"/>
              </a:solidFill>
              <a:latin typeface="Roboto Mono Medium"/>
              <a:ea typeface="Roboto Mono Medium"/>
              <a:cs typeface="Roboto Mono Medium"/>
              <a:sym typeface="Roboto Mono Medium"/>
            </a:endParaRPr>
          </a:p>
        </p:txBody>
      </p:sp>
      <p:sp>
        <p:nvSpPr>
          <p:cNvPr id="71" name="Google Shape;71;p15"/>
          <p:cNvSpPr txBox="1"/>
          <p:nvPr/>
        </p:nvSpPr>
        <p:spPr>
          <a:xfrm>
            <a:off x="590100" y="1557000"/>
            <a:ext cx="7963800" cy="275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500">
                <a:solidFill>
                  <a:srgbClr val="FFFFFF"/>
                </a:solidFill>
              </a:rPr>
              <a:t>Nós também podemos criar os nossos decoradores personalizados.</a:t>
            </a:r>
            <a:endParaRPr sz="1500">
              <a:solidFill>
                <a:srgbClr val="FFFFFF"/>
              </a:solidFill>
            </a:endParaRPr>
          </a:p>
          <a:p>
            <a:pPr indent="0" lvl="0" marL="0" rtl="0" algn="just">
              <a:spcBef>
                <a:spcPts val="0"/>
              </a:spcBef>
              <a:spcAft>
                <a:spcPts val="0"/>
              </a:spcAft>
              <a:buClr>
                <a:schemeClr val="dk1"/>
              </a:buClr>
              <a:buSzPts val="1100"/>
              <a:buFont typeface="Arial"/>
              <a:buNone/>
            </a:pPr>
            <a:r>
              <a:t/>
            </a:r>
            <a:endParaRPr sz="1500">
              <a:solidFill>
                <a:srgbClr val="FFFFFF"/>
              </a:solidFill>
            </a:endParaRPr>
          </a:p>
          <a:p>
            <a:pPr indent="0" lvl="0" marL="0" rtl="0" algn="just">
              <a:spcBef>
                <a:spcPts val="0"/>
              </a:spcBef>
              <a:spcAft>
                <a:spcPts val="0"/>
              </a:spcAft>
              <a:buClr>
                <a:schemeClr val="dk1"/>
              </a:buClr>
              <a:buSzPts val="1100"/>
              <a:buFont typeface="Arial"/>
              <a:buNone/>
            </a:pPr>
            <a:r>
              <a:rPr lang="pt-BR" sz="1500">
                <a:solidFill>
                  <a:srgbClr val="FFFFFF"/>
                </a:solidFill>
              </a:rPr>
              <a:t>Isso pode ser útil para obtermos informações formatadas que serão comuns em nossa aplicação, como por exemplo os dados do usuário que está logado, permissões contidas em um token de acesso ou parâmetros de paginação e filtros.</a:t>
            </a: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97402" y="507125"/>
            <a:ext cx="41745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900">
                <a:solidFill>
                  <a:schemeClr val="lt1"/>
                </a:solidFill>
                <a:latin typeface="Oswald"/>
                <a:ea typeface="Oswald"/>
                <a:cs typeface="Oswald"/>
                <a:sym typeface="Oswald"/>
              </a:rPr>
              <a:t>Saiba mais, acesse:</a:t>
            </a:r>
            <a:endParaRPr sz="3900">
              <a:solidFill>
                <a:schemeClr val="lt1"/>
              </a:solidFill>
              <a:latin typeface="Oswald"/>
              <a:ea typeface="Oswald"/>
              <a:cs typeface="Oswald"/>
              <a:sym typeface="Oswald"/>
            </a:endParaRPr>
          </a:p>
          <a:p>
            <a:pPr indent="0" lvl="0" marL="0" rtl="0" algn="r">
              <a:spcBef>
                <a:spcPts val="0"/>
              </a:spcBef>
              <a:spcAft>
                <a:spcPts val="0"/>
              </a:spcAft>
              <a:buNone/>
            </a:pPr>
            <a:r>
              <a:t/>
            </a:r>
            <a:endParaRPr sz="1500">
              <a:solidFill>
                <a:schemeClr val="lt1"/>
              </a:solidFill>
              <a:latin typeface="Oswald"/>
              <a:ea typeface="Oswald"/>
              <a:cs typeface="Oswald"/>
              <a:sym typeface="Oswald"/>
            </a:endParaRPr>
          </a:p>
        </p:txBody>
      </p:sp>
      <p:sp>
        <p:nvSpPr>
          <p:cNvPr id="77" name="Google Shape;77;p16"/>
          <p:cNvSpPr txBox="1"/>
          <p:nvPr/>
        </p:nvSpPr>
        <p:spPr>
          <a:xfrm>
            <a:off x="397400" y="3147675"/>
            <a:ext cx="5527800" cy="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900">
                <a:solidFill>
                  <a:srgbClr val="CCCCCC"/>
                </a:solidFill>
                <a:latin typeface="Oswald"/>
                <a:ea typeface="Oswald"/>
                <a:cs typeface="Oswald"/>
                <a:sym typeface="Oswald"/>
              </a:rPr>
              <a:t>https://</a:t>
            </a:r>
            <a:r>
              <a:rPr lang="pt-BR" sz="4500">
                <a:solidFill>
                  <a:srgbClr val="FF760C"/>
                </a:solidFill>
                <a:latin typeface="Oswald"/>
                <a:ea typeface="Oswald"/>
                <a:cs typeface="Oswald"/>
                <a:sym typeface="Oswald"/>
              </a:rPr>
              <a:t>h</a:t>
            </a:r>
            <a:r>
              <a:rPr lang="pt-BR" sz="4500">
                <a:solidFill>
                  <a:srgbClr val="79756C"/>
                </a:solidFill>
                <a:latin typeface="Oswald"/>
                <a:ea typeface="Oswald"/>
                <a:cs typeface="Oswald"/>
                <a:sym typeface="Oswald"/>
              </a:rPr>
              <a:t>code</a:t>
            </a:r>
            <a:r>
              <a:rPr lang="pt-BR" sz="3900">
                <a:solidFill>
                  <a:srgbClr val="CCCCCC"/>
                </a:solidFill>
                <a:latin typeface="Oswald"/>
                <a:ea typeface="Oswald"/>
                <a:cs typeface="Oswald"/>
                <a:sym typeface="Oswald"/>
              </a:rPr>
              <a:t>.com.br</a:t>
            </a:r>
            <a:endParaRPr sz="1500">
              <a:solidFill>
                <a:srgbClr val="CCCCCC"/>
              </a:solidFill>
              <a:latin typeface="Oswald"/>
              <a:ea typeface="Oswald"/>
              <a:cs typeface="Oswald"/>
              <a:sym typeface="Oswald"/>
            </a:endParaRPr>
          </a:p>
        </p:txBody>
      </p:sp>
      <p:pic>
        <p:nvPicPr>
          <p:cNvPr id="78" name="Google Shape;78;p16"/>
          <p:cNvPicPr preferRelativeResize="0"/>
          <p:nvPr/>
        </p:nvPicPr>
        <p:blipFill>
          <a:blip r:embed="rId3">
            <a:alphaModFix/>
          </a:blip>
          <a:stretch>
            <a:fillRect/>
          </a:stretch>
        </p:blipFill>
        <p:spPr>
          <a:xfrm>
            <a:off x="1699225" y="1650800"/>
            <a:ext cx="1570875" cy="1570875"/>
          </a:xfrm>
          <a:prstGeom prst="rect">
            <a:avLst/>
          </a:prstGeom>
          <a:noFill/>
          <a:ln>
            <a:noFill/>
          </a:ln>
        </p:spPr>
      </p:pic>
      <p:pic>
        <p:nvPicPr>
          <p:cNvPr id="79" name="Google Shape;79;p16"/>
          <p:cNvPicPr preferRelativeResize="0"/>
          <p:nvPr/>
        </p:nvPicPr>
        <p:blipFill>
          <a:blip r:embed="rId4">
            <a:alphaModFix/>
          </a:blip>
          <a:stretch>
            <a:fillRect/>
          </a:stretch>
        </p:blipFill>
        <p:spPr>
          <a:xfrm>
            <a:off x="5588775" y="1114750"/>
            <a:ext cx="2914002" cy="2914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