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 Medium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italic.fntdata"/><Relationship Id="rId10" Type="http://schemas.openxmlformats.org/officeDocument/2006/relationships/font" Target="fonts/RobotoMonoMedium-bold.fntdata"/><Relationship Id="rId13" Type="http://schemas.openxmlformats.org/officeDocument/2006/relationships/font" Target="fonts/Oswald-regular.fntdata"/><Relationship Id="rId12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Autorização RBAC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RBAC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RBAC (</a:t>
            </a:r>
            <a:r>
              <a:rPr b="1" lang="pt-BR" sz="1500">
                <a:solidFill>
                  <a:srgbClr val="FFFFFF"/>
                </a:solidFill>
              </a:rPr>
              <a:t>Role-based access control</a:t>
            </a:r>
            <a:r>
              <a:rPr lang="pt-BR" sz="1500">
                <a:solidFill>
                  <a:srgbClr val="FFFFFF"/>
                </a:solidFill>
              </a:rPr>
              <a:t>) significa </a:t>
            </a:r>
            <a:r>
              <a:rPr b="1" lang="pt-BR" sz="1500">
                <a:solidFill>
                  <a:srgbClr val="EA2845"/>
                </a:solidFill>
              </a:rPr>
              <a:t>controle de acesso baseado em função</a:t>
            </a:r>
            <a:r>
              <a:rPr lang="pt-BR" sz="1500">
                <a:solidFill>
                  <a:srgbClr val="FFFFFF"/>
                </a:solidFill>
              </a:rPr>
              <a:t> e serve para liberarmos o acesso de um recurso de nossa API apenas se o usuário tem a função de obter essas informações.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Por exemplo, um usuário autenticado pode alterar o seu próprio nome, mas não pode alterar o nome </a:t>
            </a:r>
            <a:r>
              <a:rPr lang="pt-BR" sz="1500">
                <a:solidFill>
                  <a:srgbClr val="FFFFFF"/>
                </a:solidFill>
              </a:rPr>
              <a:t>de outro</a:t>
            </a:r>
            <a:r>
              <a:rPr lang="pt-BR" sz="1500">
                <a:solidFill>
                  <a:srgbClr val="FFFFFF"/>
                </a:solidFill>
              </a:rPr>
              <a:t> usuário. Já um usuário administrador pode além de trocar o seu próprio nome, trocar também o nome de outros </a:t>
            </a:r>
            <a:r>
              <a:rPr lang="pt-BR" sz="1500">
                <a:solidFill>
                  <a:srgbClr val="FFFFFF"/>
                </a:solidFill>
              </a:rPr>
              <a:t>usuários, pois</a:t>
            </a:r>
            <a:r>
              <a:rPr lang="pt-BR" sz="1500">
                <a:solidFill>
                  <a:srgbClr val="FFFFFF"/>
                </a:solidFill>
              </a:rPr>
              <a:t> ele tem esta função.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