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41">
          <p15:clr>
            <a:srgbClr val="9AA0A6"/>
          </p15:clr>
        </p15:guide>
        <p15:guide id="4" pos="2438">
          <p15:clr>
            <a:srgbClr val="9AA0A6"/>
          </p15:clr>
        </p15:guide>
        <p15:guide id="5" orient="horz" pos="255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41"/>
        <p:guide pos="2438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RobotoMonoMedium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7024dee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7024dee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ae5d689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ae5d689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ae5d689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ae5d689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7024d7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17024d7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9090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A2845"/>
              </a:buClr>
              <a:buSzPts val="2800"/>
              <a:buNone/>
              <a:defRPr sz="2800">
                <a:solidFill>
                  <a:srgbClr val="EA28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09075" y="4727438"/>
            <a:ext cx="8618150" cy="384900"/>
            <a:chOff x="409075" y="4727438"/>
            <a:chExt cx="8618150" cy="3849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7948375" y="4777725"/>
              <a:ext cx="1078850" cy="2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409075" y="4727438"/>
              <a:ext cx="8397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rgbClr val="EA2845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NestJS</a:t>
              </a:r>
              <a:endParaRPr sz="1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525" y="4782336"/>
            <a:ext cx="284550" cy="275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653263" y="3410990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Estratégias de Armazenamento de Arquivos</a:t>
            </a:r>
            <a:endParaRPr sz="13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506" y="980177"/>
            <a:ext cx="2384979" cy="23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 Próprio Servidor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1683131"/>
            <a:ext cx="38195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 Próprio Servidor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63" y="1835931"/>
            <a:ext cx="38195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813" y="1835931"/>
            <a:ext cx="38195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933388" y="143572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SERVIDOR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00525" y="143572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SERVIDOR 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A2845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Solução</a:t>
            </a:r>
            <a:endParaRPr sz="42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2845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05088" y="201492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SERVIDOR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206950" y="201492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SERVIDOR 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06025" y="201492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SERVIDOR 3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2413925"/>
            <a:ext cx="65817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97402" y="507125"/>
            <a:ext cx="417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Saiba mais, acesse:</a:t>
            </a:r>
            <a:endParaRPr sz="3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7400" y="3147675"/>
            <a:ext cx="5527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https://</a:t>
            </a:r>
            <a:r>
              <a:rPr lang="pt-BR" sz="4500">
                <a:solidFill>
                  <a:srgbClr val="FF760C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r>
              <a:rPr lang="pt-BR" sz="4500">
                <a:solidFill>
                  <a:srgbClr val="79756C"/>
                </a:solidFill>
                <a:latin typeface="Oswald"/>
                <a:ea typeface="Oswald"/>
                <a:cs typeface="Oswald"/>
                <a:sym typeface="Oswald"/>
              </a:rPr>
              <a:t>code</a:t>
            </a:r>
            <a:r>
              <a:rPr lang="pt-BR" sz="39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.com.br</a:t>
            </a:r>
            <a:endParaRPr sz="15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25" y="1650800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75" y="1114750"/>
            <a:ext cx="2914002" cy="291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