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4"/>
  </p:sldMasterIdLst>
  <p:notesMasterIdLst>
    <p:notesMasterId r:id="rId50"/>
  </p:notesMasterIdLst>
  <p:sldIdLst>
    <p:sldId id="256" r:id="rId5"/>
    <p:sldId id="307" r:id="rId6"/>
    <p:sldId id="30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67" r:id="rId18"/>
    <p:sldId id="268" r:id="rId19"/>
    <p:sldId id="272" r:id="rId20"/>
    <p:sldId id="273" r:id="rId21"/>
    <p:sldId id="274" r:id="rId22"/>
    <p:sldId id="276" r:id="rId23"/>
    <p:sldId id="275" r:id="rId24"/>
    <p:sldId id="284" r:id="rId25"/>
    <p:sldId id="302" r:id="rId26"/>
    <p:sldId id="278" r:id="rId27"/>
    <p:sldId id="286" r:id="rId28"/>
    <p:sldId id="291" r:id="rId29"/>
    <p:sldId id="289" r:id="rId30"/>
    <p:sldId id="290" r:id="rId31"/>
    <p:sldId id="293" r:id="rId32"/>
    <p:sldId id="294" r:id="rId33"/>
    <p:sldId id="303" r:id="rId34"/>
    <p:sldId id="304" r:id="rId35"/>
    <p:sldId id="283" r:id="rId36"/>
    <p:sldId id="281" r:id="rId37"/>
    <p:sldId id="282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5" r:id="rId46"/>
    <p:sldId id="309" r:id="rId47"/>
    <p:sldId id="285" r:id="rId48"/>
    <p:sldId id="31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B0FAB55-421C-4B40-AB30-C0AC122B301B}">
          <p14:sldIdLst>
            <p14:sldId id="256"/>
            <p14:sldId id="307"/>
            <p14:sldId id="308"/>
            <p14:sldId id="259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67"/>
            <p14:sldId id="268"/>
            <p14:sldId id="272"/>
            <p14:sldId id="273"/>
          </p14:sldIdLst>
        </p14:section>
        <p14:section name="Metodologia" id="{9AF1039F-942A-4A27-9D02-DB0274FE57E4}">
          <p14:sldIdLst>
            <p14:sldId id="274"/>
            <p14:sldId id="276"/>
            <p14:sldId id="275"/>
            <p14:sldId id="284"/>
            <p14:sldId id="302"/>
            <p14:sldId id="278"/>
            <p14:sldId id="286"/>
            <p14:sldId id="291"/>
            <p14:sldId id="289"/>
            <p14:sldId id="290"/>
            <p14:sldId id="293"/>
            <p14:sldId id="294"/>
            <p14:sldId id="303"/>
            <p14:sldId id="304"/>
            <p14:sldId id="283"/>
            <p14:sldId id="281"/>
            <p14:sldId id="282"/>
            <p14:sldId id="295"/>
            <p14:sldId id="296"/>
            <p14:sldId id="297"/>
            <p14:sldId id="298"/>
            <p14:sldId id="299"/>
            <p14:sldId id="300"/>
            <p14:sldId id="301"/>
            <p14:sldId id="305"/>
            <p14:sldId id="309"/>
            <p14:sldId id="285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VICTOR GUSMãO DE LIMA" initials="RVGDL" lastIdx="2" clrIdx="0">
    <p:extLst>
      <p:ext uri="{19B8F6BF-5375-455C-9EA6-DF929625EA0E}">
        <p15:presenceInfo xmlns:p15="http://schemas.microsoft.com/office/powerpoint/2012/main" userId="RAFAEL VICTOR GUSMãO DE LIMA" providerId="None"/>
      </p:ext>
    </p:extLst>
  </p:cmAuthor>
  <p:cmAuthor id="2" name="MARCOS ANTONIO SOCRATES CARVALHO DA SILVA" initials="MASCDS" lastIdx="1" clrIdx="1">
    <p:extLst>
      <p:ext uri="{19B8F6BF-5375-455C-9EA6-DF929625EA0E}">
        <p15:presenceInfo xmlns:p15="http://schemas.microsoft.com/office/powerpoint/2012/main" userId="MARCOS ANTONIO SOCRATES CARVALHO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8E1"/>
    <a:srgbClr val="559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CBE0F-2EA4-4554-BE72-248F67C4AB1F}" v="523" dt="2021-06-14T15:41:32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6-14T13:27:11.58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8D2FC-DE06-4860-A911-6B12A226DB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26B8FD-399B-47B3-92D5-BBEC323F0A32}">
      <dgm:prSet/>
      <dgm:spPr/>
      <dgm:t>
        <a:bodyPr/>
        <a:lstStyle/>
        <a:p>
          <a:r>
            <a:rPr lang="pt-BR"/>
            <a:t>Problemas com falhas em servidores físicos</a:t>
          </a:r>
          <a:endParaRPr lang="en-US"/>
        </a:p>
      </dgm:t>
    </dgm:pt>
    <dgm:pt modelId="{0FEF5F5B-A1CC-4255-AA53-BC5587C7E6E9}" type="parTrans" cxnId="{6F377454-02C6-4001-B2B2-978954DBCE9C}">
      <dgm:prSet/>
      <dgm:spPr/>
      <dgm:t>
        <a:bodyPr/>
        <a:lstStyle/>
        <a:p>
          <a:endParaRPr lang="en-US"/>
        </a:p>
      </dgm:t>
    </dgm:pt>
    <dgm:pt modelId="{BA110008-41C3-4B4C-BA4E-B0F7DD6497A8}" type="sibTrans" cxnId="{6F377454-02C6-4001-B2B2-978954DBCE9C}">
      <dgm:prSet/>
      <dgm:spPr/>
      <dgm:t>
        <a:bodyPr/>
        <a:lstStyle/>
        <a:p>
          <a:endParaRPr lang="en-US"/>
        </a:p>
      </dgm:t>
    </dgm:pt>
    <dgm:pt modelId="{961AD12D-F469-4AC1-A328-F92DF3CDBFB1}">
      <dgm:prSet/>
      <dgm:spPr/>
      <dgm:t>
        <a:bodyPr/>
        <a:lstStyle/>
        <a:p>
          <a:r>
            <a:rPr lang="pt-BR" dirty="0"/>
            <a:t>Problemas de bugs, bibliotecas e dependências em ambientes de desenvolvimento</a:t>
          </a:r>
          <a:endParaRPr lang="en-US" dirty="0"/>
        </a:p>
      </dgm:t>
    </dgm:pt>
    <dgm:pt modelId="{4CBC7EF7-719B-4740-87EC-C11A95973739}" type="parTrans" cxnId="{4C5956F2-7C88-401F-9E1F-8C0F823C8BF1}">
      <dgm:prSet/>
      <dgm:spPr/>
      <dgm:t>
        <a:bodyPr/>
        <a:lstStyle/>
        <a:p>
          <a:endParaRPr lang="en-US"/>
        </a:p>
      </dgm:t>
    </dgm:pt>
    <dgm:pt modelId="{A94E26A4-0451-48E1-85DE-034327011F9A}" type="sibTrans" cxnId="{4C5956F2-7C88-401F-9E1F-8C0F823C8BF1}">
      <dgm:prSet/>
      <dgm:spPr/>
      <dgm:t>
        <a:bodyPr/>
        <a:lstStyle/>
        <a:p>
          <a:endParaRPr lang="en-US"/>
        </a:p>
      </dgm:t>
    </dgm:pt>
    <dgm:pt modelId="{C221FA72-0122-415B-B55F-548A88334CA4}">
      <dgm:prSet/>
      <dgm:spPr/>
      <dgm:t>
        <a:bodyPr/>
        <a:lstStyle/>
        <a:p>
          <a:r>
            <a:rPr lang="pt-BR" dirty="0"/>
            <a:t>Migração de projetos para uma nova máquina. </a:t>
          </a:r>
          <a:endParaRPr lang="en-US" dirty="0"/>
        </a:p>
      </dgm:t>
    </dgm:pt>
    <dgm:pt modelId="{8CBFAA84-94B6-42E2-ADD9-46792F6EF799}" type="parTrans" cxnId="{D7AFD409-60D9-4E99-8034-27EFA4B64AFF}">
      <dgm:prSet/>
      <dgm:spPr/>
      <dgm:t>
        <a:bodyPr/>
        <a:lstStyle/>
        <a:p>
          <a:endParaRPr lang="en-US"/>
        </a:p>
      </dgm:t>
    </dgm:pt>
    <dgm:pt modelId="{FDEA22BC-D842-4012-802C-A25777C38A8E}" type="sibTrans" cxnId="{D7AFD409-60D9-4E99-8034-27EFA4B64AFF}">
      <dgm:prSet/>
      <dgm:spPr/>
      <dgm:t>
        <a:bodyPr/>
        <a:lstStyle/>
        <a:p>
          <a:endParaRPr lang="en-US"/>
        </a:p>
      </dgm:t>
    </dgm:pt>
    <dgm:pt modelId="{F0DB8977-264B-4026-8B13-07BBE882989F}">
      <dgm:prSet/>
      <dgm:spPr/>
      <dgm:t>
        <a:bodyPr/>
        <a:lstStyle/>
        <a:p>
          <a:r>
            <a:rPr lang="pt-BR" dirty="0"/>
            <a:t>Processo longo e tedioso de instalação manual no provisionamento de servidor</a:t>
          </a:r>
          <a:endParaRPr lang="en-US" dirty="0"/>
        </a:p>
      </dgm:t>
    </dgm:pt>
    <dgm:pt modelId="{0F99B354-E9E6-464E-866A-C4EAABAE4284}" type="parTrans" cxnId="{BCD965D8-6EAF-4880-AC80-899396047949}">
      <dgm:prSet/>
      <dgm:spPr/>
      <dgm:t>
        <a:bodyPr/>
        <a:lstStyle/>
        <a:p>
          <a:endParaRPr lang="en-US"/>
        </a:p>
      </dgm:t>
    </dgm:pt>
    <dgm:pt modelId="{94DC577E-4DA7-43B3-8821-8B4C1B584159}" type="sibTrans" cxnId="{BCD965D8-6EAF-4880-AC80-899396047949}">
      <dgm:prSet/>
      <dgm:spPr/>
      <dgm:t>
        <a:bodyPr/>
        <a:lstStyle/>
        <a:p>
          <a:endParaRPr lang="en-US"/>
        </a:p>
      </dgm:t>
    </dgm:pt>
    <dgm:pt modelId="{F29E683A-4655-4F8B-AFBE-4862D16F9CE2}">
      <dgm:prSet/>
      <dgm:spPr/>
      <dgm:t>
        <a:bodyPr/>
        <a:lstStyle/>
        <a:p>
          <a:r>
            <a:rPr lang="pt-BR"/>
            <a:t>Dependências em relação a pessoas específicas</a:t>
          </a:r>
          <a:endParaRPr lang="en-US"/>
        </a:p>
      </dgm:t>
    </dgm:pt>
    <dgm:pt modelId="{44D3D37F-7C7B-4D0A-ACB3-45283F6D6351}" type="parTrans" cxnId="{FFB829C0-489E-4F67-AA35-0C63FBEAB8B7}">
      <dgm:prSet/>
      <dgm:spPr/>
      <dgm:t>
        <a:bodyPr/>
        <a:lstStyle/>
        <a:p>
          <a:endParaRPr lang="en-US"/>
        </a:p>
      </dgm:t>
    </dgm:pt>
    <dgm:pt modelId="{C1C24303-BCD6-4E08-9A75-190A85785BD0}" type="sibTrans" cxnId="{FFB829C0-489E-4F67-AA35-0C63FBEAB8B7}">
      <dgm:prSet/>
      <dgm:spPr/>
      <dgm:t>
        <a:bodyPr/>
        <a:lstStyle/>
        <a:p>
          <a:endParaRPr lang="en-US"/>
        </a:p>
      </dgm:t>
    </dgm:pt>
    <dgm:pt modelId="{34B243EC-B929-450E-8C32-D0D73B561865}">
      <dgm:prSet/>
      <dgm:spPr/>
      <dgm:t>
        <a:bodyPr/>
        <a:lstStyle/>
        <a:p>
          <a:r>
            <a:rPr lang="pt-BR" dirty="0"/>
            <a:t>Instalações negligenciadas/incompleta. </a:t>
          </a:r>
          <a:endParaRPr lang="en-US" dirty="0"/>
        </a:p>
      </dgm:t>
    </dgm:pt>
    <dgm:pt modelId="{262598C8-A930-46CA-8705-508AB5A398C5}" type="parTrans" cxnId="{BC4633B1-799C-4237-9785-D8CE4F79B1CE}">
      <dgm:prSet/>
      <dgm:spPr/>
      <dgm:t>
        <a:bodyPr/>
        <a:lstStyle/>
        <a:p>
          <a:endParaRPr lang="en-US"/>
        </a:p>
      </dgm:t>
    </dgm:pt>
    <dgm:pt modelId="{5CC16500-3C72-4B15-95C4-92A9654150D7}" type="sibTrans" cxnId="{BC4633B1-799C-4237-9785-D8CE4F79B1CE}">
      <dgm:prSet/>
      <dgm:spPr/>
      <dgm:t>
        <a:bodyPr/>
        <a:lstStyle/>
        <a:p>
          <a:endParaRPr lang="en-US"/>
        </a:p>
      </dgm:t>
    </dgm:pt>
    <dgm:pt modelId="{842152DC-4918-4E50-B089-CDEF23775D0A}">
      <dgm:prSet/>
      <dgm:spPr/>
      <dgm:t>
        <a:bodyPr/>
        <a:lstStyle/>
        <a:p>
          <a:r>
            <a:rPr lang="pt-BR" dirty="0"/>
            <a:t>Desenvolvimento em ambiente de testes e de produção</a:t>
          </a:r>
          <a:endParaRPr lang="en-US" dirty="0"/>
        </a:p>
      </dgm:t>
    </dgm:pt>
    <dgm:pt modelId="{2E79113B-E559-43F4-B1CE-A9A9CBD207CB}" type="parTrans" cxnId="{86CAFAD4-207F-4B36-8417-5CAEED77B619}">
      <dgm:prSet/>
      <dgm:spPr/>
      <dgm:t>
        <a:bodyPr/>
        <a:lstStyle/>
        <a:p>
          <a:endParaRPr lang="en-US"/>
        </a:p>
      </dgm:t>
    </dgm:pt>
    <dgm:pt modelId="{D105D912-0F6B-43FE-8553-5D3D14446DA9}" type="sibTrans" cxnId="{86CAFAD4-207F-4B36-8417-5CAEED77B619}">
      <dgm:prSet/>
      <dgm:spPr/>
      <dgm:t>
        <a:bodyPr/>
        <a:lstStyle/>
        <a:p>
          <a:endParaRPr lang="en-US"/>
        </a:p>
      </dgm:t>
    </dgm:pt>
    <dgm:pt modelId="{14F0E618-F7BD-4E84-8196-E895AC8B9737}">
      <dgm:prSet/>
      <dgm:spPr/>
      <dgm:t>
        <a:bodyPr/>
        <a:lstStyle/>
        <a:p>
          <a:r>
            <a:rPr lang="en-US" dirty="0"/>
            <a:t>Trabalho remoto DevOps</a:t>
          </a:r>
        </a:p>
      </dgm:t>
    </dgm:pt>
    <dgm:pt modelId="{8B1CB433-16B7-41E0-9773-C1DFE60DDFF3}" type="parTrans" cxnId="{9C2EDB40-6224-4D74-873C-A141722CE89F}">
      <dgm:prSet/>
      <dgm:spPr/>
      <dgm:t>
        <a:bodyPr/>
        <a:lstStyle/>
        <a:p>
          <a:endParaRPr lang="pt-BR"/>
        </a:p>
      </dgm:t>
    </dgm:pt>
    <dgm:pt modelId="{EFF0063C-6973-42B3-9940-B953D5D796B5}" type="sibTrans" cxnId="{9C2EDB40-6224-4D74-873C-A141722CE89F}">
      <dgm:prSet/>
      <dgm:spPr/>
      <dgm:t>
        <a:bodyPr/>
        <a:lstStyle/>
        <a:p>
          <a:endParaRPr lang="pt-BR"/>
        </a:p>
      </dgm:t>
    </dgm:pt>
    <dgm:pt modelId="{19EB3AF7-2EF9-4A6B-8A72-B299E0C0716F}" type="pres">
      <dgm:prSet presAssocID="{E638D2FC-DE06-4860-A911-6B12A226DBDB}" presName="linear" presStyleCnt="0">
        <dgm:presLayoutVars>
          <dgm:animLvl val="lvl"/>
          <dgm:resizeHandles val="exact"/>
        </dgm:presLayoutVars>
      </dgm:prSet>
      <dgm:spPr/>
    </dgm:pt>
    <dgm:pt modelId="{99C81D7A-F021-4F26-8687-7FDA2A541DE6}" type="pres">
      <dgm:prSet presAssocID="{4526B8FD-399B-47B3-92D5-BBEC323F0A3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639EBD4-B187-41BD-951A-DF974D7B076E}" type="pres">
      <dgm:prSet presAssocID="{BA110008-41C3-4B4C-BA4E-B0F7DD6497A8}" presName="spacer" presStyleCnt="0"/>
      <dgm:spPr/>
    </dgm:pt>
    <dgm:pt modelId="{82DB6BD4-AE97-4448-AE04-5ACC4E41FE97}" type="pres">
      <dgm:prSet presAssocID="{961AD12D-F469-4AC1-A328-F92DF3CDBFB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A6A38B1-D056-4D5D-8EDE-C43F83A39468}" type="pres">
      <dgm:prSet presAssocID="{A94E26A4-0451-48E1-85DE-034327011F9A}" presName="spacer" presStyleCnt="0"/>
      <dgm:spPr/>
    </dgm:pt>
    <dgm:pt modelId="{EA9EDF23-866D-4FD0-9B84-CB25B16025A8}" type="pres">
      <dgm:prSet presAssocID="{C221FA72-0122-415B-B55F-548A88334CA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9FB2EE5-596A-4243-8B73-68712B79873D}" type="pres">
      <dgm:prSet presAssocID="{FDEA22BC-D842-4012-802C-A25777C38A8E}" presName="spacer" presStyleCnt="0"/>
      <dgm:spPr/>
    </dgm:pt>
    <dgm:pt modelId="{64F95592-5BB7-4E32-83B5-76A6AF690F47}" type="pres">
      <dgm:prSet presAssocID="{F0DB8977-264B-4026-8B13-07BBE88298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F1AD13A-58CA-4FB5-91A7-F34BB9DD27ED}" type="pres">
      <dgm:prSet presAssocID="{94DC577E-4DA7-43B3-8821-8B4C1B584159}" presName="spacer" presStyleCnt="0"/>
      <dgm:spPr/>
    </dgm:pt>
    <dgm:pt modelId="{6FFAF595-B1C7-40C5-AE7B-4B65753E039F}" type="pres">
      <dgm:prSet presAssocID="{F29E683A-4655-4F8B-AFBE-4862D16F9CE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00AE484-6BE0-432A-88CA-B98942D17E34}" type="pres">
      <dgm:prSet presAssocID="{C1C24303-BCD6-4E08-9A75-190A85785BD0}" presName="spacer" presStyleCnt="0"/>
      <dgm:spPr/>
    </dgm:pt>
    <dgm:pt modelId="{E1CE5406-B709-4159-BE35-8CDA51AAA211}" type="pres">
      <dgm:prSet presAssocID="{34B243EC-B929-450E-8C32-D0D73B5618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CA27D72-91DD-4C07-8378-A1FA5632199B}" type="pres">
      <dgm:prSet presAssocID="{5CC16500-3C72-4B15-95C4-92A9654150D7}" presName="spacer" presStyleCnt="0"/>
      <dgm:spPr/>
    </dgm:pt>
    <dgm:pt modelId="{BA9E41FC-B9D9-45BE-9530-01F1B94065BD}" type="pres">
      <dgm:prSet presAssocID="{842152DC-4918-4E50-B089-CDEF23775D0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0B4AAB0-7F2E-4A45-B3D0-DBB63945895D}" type="pres">
      <dgm:prSet presAssocID="{D105D912-0F6B-43FE-8553-5D3D14446DA9}" presName="spacer" presStyleCnt="0"/>
      <dgm:spPr/>
    </dgm:pt>
    <dgm:pt modelId="{74362D20-48BF-4C10-B182-B376381B8715}" type="pres">
      <dgm:prSet presAssocID="{14F0E618-F7BD-4E84-8196-E895AC8B973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5D61008-0B35-4E5B-992C-74B0B7C329B7}" type="presOf" srcId="{F0DB8977-264B-4026-8B13-07BBE882989F}" destId="{64F95592-5BB7-4E32-83B5-76A6AF690F47}" srcOrd="0" destOrd="0" presId="urn:microsoft.com/office/officeart/2005/8/layout/vList2"/>
    <dgm:cxn modelId="{D7AFD409-60D9-4E99-8034-27EFA4B64AFF}" srcId="{E638D2FC-DE06-4860-A911-6B12A226DBDB}" destId="{C221FA72-0122-415B-B55F-548A88334CA4}" srcOrd="2" destOrd="0" parTransId="{8CBFAA84-94B6-42E2-ADD9-46792F6EF799}" sibTransId="{FDEA22BC-D842-4012-802C-A25777C38A8E}"/>
    <dgm:cxn modelId="{0C7AD32A-F141-4B55-82FE-18E8B76D190B}" type="presOf" srcId="{961AD12D-F469-4AC1-A328-F92DF3CDBFB1}" destId="{82DB6BD4-AE97-4448-AE04-5ACC4E41FE97}" srcOrd="0" destOrd="0" presId="urn:microsoft.com/office/officeart/2005/8/layout/vList2"/>
    <dgm:cxn modelId="{EB852930-BE7B-437F-8377-E1359817388F}" type="presOf" srcId="{34B243EC-B929-450E-8C32-D0D73B561865}" destId="{E1CE5406-B709-4159-BE35-8CDA51AAA211}" srcOrd="0" destOrd="0" presId="urn:microsoft.com/office/officeart/2005/8/layout/vList2"/>
    <dgm:cxn modelId="{9C2EDB40-6224-4D74-873C-A141722CE89F}" srcId="{E638D2FC-DE06-4860-A911-6B12A226DBDB}" destId="{14F0E618-F7BD-4E84-8196-E895AC8B9737}" srcOrd="7" destOrd="0" parTransId="{8B1CB433-16B7-41E0-9773-C1DFE60DDFF3}" sibTransId="{EFF0063C-6973-42B3-9940-B953D5D796B5}"/>
    <dgm:cxn modelId="{0DA4F841-7EF3-4B23-B762-F3D73C9565DB}" type="presOf" srcId="{C221FA72-0122-415B-B55F-548A88334CA4}" destId="{EA9EDF23-866D-4FD0-9B84-CB25B16025A8}" srcOrd="0" destOrd="0" presId="urn:microsoft.com/office/officeart/2005/8/layout/vList2"/>
    <dgm:cxn modelId="{6F377454-02C6-4001-B2B2-978954DBCE9C}" srcId="{E638D2FC-DE06-4860-A911-6B12A226DBDB}" destId="{4526B8FD-399B-47B3-92D5-BBEC323F0A32}" srcOrd="0" destOrd="0" parTransId="{0FEF5F5B-A1CC-4255-AA53-BC5587C7E6E9}" sibTransId="{BA110008-41C3-4B4C-BA4E-B0F7DD6497A8}"/>
    <dgm:cxn modelId="{4CCA8EA8-F75C-4098-9715-FCE7D81FA8F2}" type="presOf" srcId="{F29E683A-4655-4F8B-AFBE-4862D16F9CE2}" destId="{6FFAF595-B1C7-40C5-AE7B-4B65753E039F}" srcOrd="0" destOrd="0" presId="urn:microsoft.com/office/officeart/2005/8/layout/vList2"/>
    <dgm:cxn modelId="{BC4633B1-799C-4237-9785-D8CE4F79B1CE}" srcId="{E638D2FC-DE06-4860-A911-6B12A226DBDB}" destId="{34B243EC-B929-450E-8C32-D0D73B561865}" srcOrd="5" destOrd="0" parTransId="{262598C8-A930-46CA-8705-508AB5A398C5}" sibTransId="{5CC16500-3C72-4B15-95C4-92A9654150D7}"/>
    <dgm:cxn modelId="{3F4E6BBB-35E7-44DE-8BCD-1179A6CAAD5B}" type="presOf" srcId="{4526B8FD-399B-47B3-92D5-BBEC323F0A32}" destId="{99C81D7A-F021-4F26-8687-7FDA2A541DE6}" srcOrd="0" destOrd="0" presId="urn:microsoft.com/office/officeart/2005/8/layout/vList2"/>
    <dgm:cxn modelId="{FFB829C0-489E-4F67-AA35-0C63FBEAB8B7}" srcId="{E638D2FC-DE06-4860-A911-6B12A226DBDB}" destId="{F29E683A-4655-4F8B-AFBE-4862D16F9CE2}" srcOrd="4" destOrd="0" parTransId="{44D3D37F-7C7B-4D0A-ACB3-45283F6D6351}" sibTransId="{C1C24303-BCD6-4E08-9A75-190A85785BD0}"/>
    <dgm:cxn modelId="{9C05C6CC-F1B8-491D-9D8F-2FEDCAACDB17}" type="presOf" srcId="{14F0E618-F7BD-4E84-8196-E895AC8B9737}" destId="{74362D20-48BF-4C10-B182-B376381B8715}" srcOrd="0" destOrd="0" presId="urn:microsoft.com/office/officeart/2005/8/layout/vList2"/>
    <dgm:cxn modelId="{86CAFAD4-207F-4B36-8417-5CAEED77B619}" srcId="{E638D2FC-DE06-4860-A911-6B12A226DBDB}" destId="{842152DC-4918-4E50-B089-CDEF23775D0A}" srcOrd="6" destOrd="0" parTransId="{2E79113B-E559-43F4-B1CE-A9A9CBD207CB}" sibTransId="{D105D912-0F6B-43FE-8553-5D3D14446DA9}"/>
    <dgm:cxn modelId="{BCD965D8-6EAF-4880-AC80-899396047949}" srcId="{E638D2FC-DE06-4860-A911-6B12A226DBDB}" destId="{F0DB8977-264B-4026-8B13-07BBE882989F}" srcOrd="3" destOrd="0" parTransId="{0F99B354-E9E6-464E-866A-C4EAABAE4284}" sibTransId="{94DC577E-4DA7-43B3-8821-8B4C1B584159}"/>
    <dgm:cxn modelId="{BB960EEA-BEBC-47FE-881A-8CA10AE769D8}" type="presOf" srcId="{E638D2FC-DE06-4860-A911-6B12A226DBDB}" destId="{19EB3AF7-2EF9-4A6B-8A72-B299E0C0716F}" srcOrd="0" destOrd="0" presId="urn:microsoft.com/office/officeart/2005/8/layout/vList2"/>
    <dgm:cxn modelId="{B218CAEF-1DF5-4E11-B10D-0A5C6AA4D681}" type="presOf" srcId="{842152DC-4918-4E50-B089-CDEF23775D0A}" destId="{BA9E41FC-B9D9-45BE-9530-01F1B94065BD}" srcOrd="0" destOrd="0" presId="urn:microsoft.com/office/officeart/2005/8/layout/vList2"/>
    <dgm:cxn modelId="{4C5956F2-7C88-401F-9E1F-8C0F823C8BF1}" srcId="{E638D2FC-DE06-4860-A911-6B12A226DBDB}" destId="{961AD12D-F469-4AC1-A328-F92DF3CDBFB1}" srcOrd="1" destOrd="0" parTransId="{4CBC7EF7-719B-4740-87EC-C11A95973739}" sibTransId="{A94E26A4-0451-48E1-85DE-034327011F9A}"/>
    <dgm:cxn modelId="{210EC017-F2BC-4EDE-B691-FD55199E432C}" type="presParOf" srcId="{19EB3AF7-2EF9-4A6B-8A72-B299E0C0716F}" destId="{99C81D7A-F021-4F26-8687-7FDA2A541DE6}" srcOrd="0" destOrd="0" presId="urn:microsoft.com/office/officeart/2005/8/layout/vList2"/>
    <dgm:cxn modelId="{D0451A8D-A1E1-40E8-90A2-43ED18A3C407}" type="presParOf" srcId="{19EB3AF7-2EF9-4A6B-8A72-B299E0C0716F}" destId="{1639EBD4-B187-41BD-951A-DF974D7B076E}" srcOrd="1" destOrd="0" presId="urn:microsoft.com/office/officeart/2005/8/layout/vList2"/>
    <dgm:cxn modelId="{516A8A3B-BA90-4BBF-B0DD-E45439D50378}" type="presParOf" srcId="{19EB3AF7-2EF9-4A6B-8A72-B299E0C0716F}" destId="{82DB6BD4-AE97-4448-AE04-5ACC4E41FE97}" srcOrd="2" destOrd="0" presId="urn:microsoft.com/office/officeart/2005/8/layout/vList2"/>
    <dgm:cxn modelId="{6F564E42-4018-4D60-A2AD-AC647845A0AF}" type="presParOf" srcId="{19EB3AF7-2EF9-4A6B-8A72-B299E0C0716F}" destId="{2A6A38B1-D056-4D5D-8EDE-C43F83A39468}" srcOrd="3" destOrd="0" presId="urn:microsoft.com/office/officeart/2005/8/layout/vList2"/>
    <dgm:cxn modelId="{B8D195B2-213A-468D-BE8F-CDF5D886B87E}" type="presParOf" srcId="{19EB3AF7-2EF9-4A6B-8A72-B299E0C0716F}" destId="{EA9EDF23-866D-4FD0-9B84-CB25B16025A8}" srcOrd="4" destOrd="0" presId="urn:microsoft.com/office/officeart/2005/8/layout/vList2"/>
    <dgm:cxn modelId="{3ECE7494-6351-4AA6-A08B-251F7C9183EE}" type="presParOf" srcId="{19EB3AF7-2EF9-4A6B-8A72-B299E0C0716F}" destId="{49FB2EE5-596A-4243-8B73-68712B79873D}" srcOrd="5" destOrd="0" presId="urn:microsoft.com/office/officeart/2005/8/layout/vList2"/>
    <dgm:cxn modelId="{84AED2EE-41AB-450D-AFA9-83DB8B785D05}" type="presParOf" srcId="{19EB3AF7-2EF9-4A6B-8A72-B299E0C0716F}" destId="{64F95592-5BB7-4E32-83B5-76A6AF690F47}" srcOrd="6" destOrd="0" presId="urn:microsoft.com/office/officeart/2005/8/layout/vList2"/>
    <dgm:cxn modelId="{13E7C5EF-DE1C-4CE4-A958-3D3670DEAE41}" type="presParOf" srcId="{19EB3AF7-2EF9-4A6B-8A72-B299E0C0716F}" destId="{4F1AD13A-58CA-4FB5-91A7-F34BB9DD27ED}" srcOrd="7" destOrd="0" presId="urn:microsoft.com/office/officeart/2005/8/layout/vList2"/>
    <dgm:cxn modelId="{E93B2434-849B-4527-B1D0-E82FB12B5C22}" type="presParOf" srcId="{19EB3AF7-2EF9-4A6B-8A72-B299E0C0716F}" destId="{6FFAF595-B1C7-40C5-AE7B-4B65753E039F}" srcOrd="8" destOrd="0" presId="urn:microsoft.com/office/officeart/2005/8/layout/vList2"/>
    <dgm:cxn modelId="{43E04628-FEA9-4484-A252-BFF2C5001CB0}" type="presParOf" srcId="{19EB3AF7-2EF9-4A6B-8A72-B299E0C0716F}" destId="{300AE484-6BE0-432A-88CA-B98942D17E34}" srcOrd="9" destOrd="0" presId="urn:microsoft.com/office/officeart/2005/8/layout/vList2"/>
    <dgm:cxn modelId="{7B900536-FED8-4743-9B02-F12388460B95}" type="presParOf" srcId="{19EB3AF7-2EF9-4A6B-8A72-B299E0C0716F}" destId="{E1CE5406-B709-4159-BE35-8CDA51AAA211}" srcOrd="10" destOrd="0" presId="urn:microsoft.com/office/officeart/2005/8/layout/vList2"/>
    <dgm:cxn modelId="{E95F9449-1332-471F-917B-3B095FBC5B5D}" type="presParOf" srcId="{19EB3AF7-2EF9-4A6B-8A72-B299E0C0716F}" destId="{4CA27D72-91DD-4C07-8378-A1FA5632199B}" srcOrd="11" destOrd="0" presId="urn:microsoft.com/office/officeart/2005/8/layout/vList2"/>
    <dgm:cxn modelId="{2BC2F588-12B3-48D3-84FE-6E631E0091CA}" type="presParOf" srcId="{19EB3AF7-2EF9-4A6B-8A72-B299E0C0716F}" destId="{BA9E41FC-B9D9-45BE-9530-01F1B94065BD}" srcOrd="12" destOrd="0" presId="urn:microsoft.com/office/officeart/2005/8/layout/vList2"/>
    <dgm:cxn modelId="{010B68BF-A803-491D-9E1F-0C8DC615F4D3}" type="presParOf" srcId="{19EB3AF7-2EF9-4A6B-8A72-B299E0C0716F}" destId="{30B4AAB0-7F2E-4A45-B3D0-DBB63945895D}" srcOrd="13" destOrd="0" presId="urn:microsoft.com/office/officeart/2005/8/layout/vList2"/>
    <dgm:cxn modelId="{7ED59325-7538-43F9-BC78-9E988ED3D6CD}" type="presParOf" srcId="{19EB3AF7-2EF9-4A6B-8A72-B299E0C0716F}" destId="{74362D20-48BF-4C10-B182-B376381B8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DA0733-9E03-4215-AD93-F02087E2A8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E2E198-4DF5-4F4A-8973-35B31B8E8826}">
      <dgm:prSet custT="1"/>
      <dgm:spPr/>
      <dgm:t>
        <a:bodyPr/>
        <a:lstStyle/>
        <a:p>
          <a:r>
            <a:rPr lang="pt-BR" sz="1400"/>
            <a:t>Desenvolvimento de uma aplicação PHP/MySQL </a:t>
          </a:r>
          <a:endParaRPr lang="en-US" sz="1400"/>
        </a:p>
      </dgm:t>
    </dgm:pt>
    <dgm:pt modelId="{87E735B0-A1FE-46D3-A078-551BB0AE6784}" type="parTrans" cxnId="{FE9D8871-0797-4182-B2FE-10F311A0C30F}">
      <dgm:prSet/>
      <dgm:spPr/>
      <dgm:t>
        <a:bodyPr/>
        <a:lstStyle/>
        <a:p>
          <a:endParaRPr lang="en-US" sz="2000"/>
        </a:p>
      </dgm:t>
    </dgm:pt>
    <dgm:pt modelId="{D2DA11CD-1514-4BEA-A8BC-A93DC821B7B6}" type="sibTrans" cxnId="{FE9D8871-0797-4182-B2FE-10F311A0C30F}">
      <dgm:prSet/>
      <dgm:spPr/>
      <dgm:t>
        <a:bodyPr/>
        <a:lstStyle/>
        <a:p>
          <a:endParaRPr lang="en-US" sz="2000"/>
        </a:p>
      </dgm:t>
    </dgm:pt>
    <dgm:pt modelId="{84537FB8-2A08-4DFB-BB26-E08DF816E0BB}">
      <dgm:prSet custT="1"/>
      <dgm:spPr/>
      <dgm:t>
        <a:bodyPr/>
        <a:lstStyle/>
        <a:p>
          <a:r>
            <a:rPr lang="pt-BR" sz="1400" dirty="0"/>
            <a:t>Simulação prática dos cenários com o provisionamento da aplicação</a:t>
          </a:r>
          <a:endParaRPr lang="en-US" sz="1400" dirty="0"/>
        </a:p>
      </dgm:t>
    </dgm:pt>
    <dgm:pt modelId="{81968CC5-08A2-4E5F-AB5A-273B1D81BD20}" type="parTrans" cxnId="{D27A6069-0D1E-4A53-9170-7A28E75C4963}">
      <dgm:prSet/>
      <dgm:spPr/>
      <dgm:t>
        <a:bodyPr/>
        <a:lstStyle/>
        <a:p>
          <a:endParaRPr lang="en-US" sz="2000"/>
        </a:p>
      </dgm:t>
    </dgm:pt>
    <dgm:pt modelId="{E32A1C76-581D-438C-B8FF-C2790ED9913F}" type="sibTrans" cxnId="{D27A6069-0D1E-4A53-9170-7A28E75C4963}">
      <dgm:prSet/>
      <dgm:spPr/>
      <dgm:t>
        <a:bodyPr/>
        <a:lstStyle/>
        <a:p>
          <a:endParaRPr lang="en-US" sz="2000"/>
        </a:p>
      </dgm:t>
    </dgm:pt>
    <dgm:pt modelId="{8718B244-B482-4507-BF60-CA2CFFA5545B}">
      <dgm:prSet custT="1"/>
      <dgm:spPr/>
      <dgm:t>
        <a:bodyPr/>
        <a:lstStyle/>
        <a:p>
          <a:r>
            <a:rPr lang="pt-BR" sz="1400" dirty="0"/>
            <a:t>Análise das características, vantagens e desvantagens dos cenários</a:t>
          </a:r>
          <a:endParaRPr lang="en-US" sz="1400" dirty="0"/>
        </a:p>
      </dgm:t>
    </dgm:pt>
    <dgm:pt modelId="{F78FFFC0-11D9-44B3-9784-8F8EBC24A9B4}" type="parTrans" cxnId="{CBFC2194-5641-4FBC-A7A4-6B28FCE97045}">
      <dgm:prSet/>
      <dgm:spPr/>
      <dgm:t>
        <a:bodyPr/>
        <a:lstStyle/>
        <a:p>
          <a:endParaRPr lang="en-US" sz="2000"/>
        </a:p>
      </dgm:t>
    </dgm:pt>
    <dgm:pt modelId="{06D4DDD5-06E9-4042-B549-C7567EC00917}" type="sibTrans" cxnId="{CBFC2194-5641-4FBC-A7A4-6B28FCE97045}">
      <dgm:prSet/>
      <dgm:spPr/>
      <dgm:t>
        <a:bodyPr/>
        <a:lstStyle/>
        <a:p>
          <a:endParaRPr lang="en-US" sz="2000"/>
        </a:p>
      </dgm:t>
    </dgm:pt>
    <dgm:pt modelId="{B3D6C354-DA1A-4B75-9E95-9AD6BEF22D59}">
      <dgm:prSet custT="1"/>
      <dgm:spPr/>
      <dgm:t>
        <a:bodyPr/>
        <a:lstStyle/>
        <a:p>
          <a:r>
            <a:rPr lang="pt-BR" sz="1400" dirty="0"/>
            <a:t>Alternativas, lúcidas e robustas, para equipes </a:t>
          </a:r>
          <a:r>
            <a:rPr lang="pt-BR" sz="1400" dirty="0" err="1"/>
            <a:t>DevOps</a:t>
          </a:r>
          <a:r>
            <a:rPr lang="pt-BR" sz="1400" dirty="0"/>
            <a:t> que utilizam o home office para a forma de desenvolvimento.</a:t>
          </a:r>
          <a:endParaRPr lang="en-US" sz="1400" dirty="0"/>
        </a:p>
      </dgm:t>
    </dgm:pt>
    <dgm:pt modelId="{9576ABD2-2A4C-4FB2-A9A9-7A013DFC540C}" type="parTrans" cxnId="{EFCF475B-F9A4-440E-B8C8-38D96A7987E2}">
      <dgm:prSet/>
      <dgm:spPr/>
      <dgm:t>
        <a:bodyPr/>
        <a:lstStyle/>
        <a:p>
          <a:endParaRPr lang="en-US" sz="2000"/>
        </a:p>
      </dgm:t>
    </dgm:pt>
    <dgm:pt modelId="{D3856872-89A8-43A0-B0C8-C867195137C2}" type="sibTrans" cxnId="{EFCF475B-F9A4-440E-B8C8-38D96A7987E2}">
      <dgm:prSet/>
      <dgm:spPr/>
      <dgm:t>
        <a:bodyPr/>
        <a:lstStyle/>
        <a:p>
          <a:endParaRPr lang="en-US" sz="2000"/>
        </a:p>
      </dgm:t>
    </dgm:pt>
    <dgm:pt modelId="{A6DB1E66-0EDF-4C2A-9020-5DC78BB9F919}">
      <dgm:prSet custT="1"/>
      <dgm:spPr/>
      <dgm:t>
        <a:bodyPr/>
        <a:lstStyle/>
        <a:p>
          <a:r>
            <a:rPr lang="pt-BR" sz="1400" dirty="0"/>
            <a:t>Objetivando-se, principalmente, a economia de tempo e gestão de incompatibilidades, erros, e outras adversidades.</a:t>
          </a:r>
          <a:endParaRPr lang="en-US" sz="1400" dirty="0"/>
        </a:p>
      </dgm:t>
    </dgm:pt>
    <dgm:pt modelId="{F98BA11B-1114-4DE8-83A4-4B677BA3340D}" type="parTrans" cxnId="{47DB434E-D858-4C6D-AAAE-0184ED02EB1A}">
      <dgm:prSet/>
      <dgm:spPr/>
      <dgm:t>
        <a:bodyPr/>
        <a:lstStyle/>
        <a:p>
          <a:endParaRPr lang="en-US" sz="2000"/>
        </a:p>
      </dgm:t>
    </dgm:pt>
    <dgm:pt modelId="{C8EFCE3A-AA99-433B-A9DB-A8CE39DE89F9}" type="sibTrans" cxnId="{47DB434E-D858-4C6D-AAAE-0184ED02EB1A}">
      <dgm:prSet/>
      <dgm:spPr/>
      <dgm:t>
        <a:bodyPr/>
        <a:lstStyle/>
        <a:p>
          <a:endParaRPr lang="en-US" sz="2000"/>
        </a:p>
      </dgm:t>
    </dgm:pt>
    <dgm:pt modelId="{0A77C407-9FD8-4FC3-8882-429C374B21E5}" type="pres">
      <dgm:prSet presAssocID="{96DA0733-9E03-4215-AD93-F02087E2A8A9}" presName="linear" presStyleCnt="0">
        <dgm:presLayoutVars>
          <dgm:animLvl val="lvl"/>
          <dgm:resizeHandles val="exact"/>
        </dgm:presLayoutVars>
      </dgm:prSet>
      <dgm:spPr/>
    </dgm:pt>
    <dgm:pt modelId="{FC5CA2F6-3A3B-48A6-9B9B-653E46769790}" type="pres">
      <dgm:prSet presAssocID="{B9E2E198-4DF5-4F4A-8973-35B31B8E882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601BD6-F9CE-47FD-835B-C7E1805AEBC1}" type="pres">
      <dgm:prSet presAssocID="{D2DA11CD-1514-4BEA-A8BC-A93DC821B7B6}" presName="spacer" presStyleCnt="0"/>
      <dgm:spPr/>
    </dgm:pt>
    <dgm:pt modelId="{8249D3BD-3A6F-46BE-8631-4D1D559902F7}" type="pres">
      <dgm:prSet presAssocID="{84537FB8-2A08-4DFB-BB26-E08DF816E0B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1D63984-AFE8-4763-AC58-3EAF1E593383}" type="pres">
      <dgm:prSet presAssocID="{E32A1C76-581D-438C-B8FF-C2790ED9913F}" presName="spacer" presStyleCnt="0"/>
      <dgm:spPr/>
    </dgm:pt>
    <dgm:pt modelId="{D3B49F38-8925-44E5-89E1-9EA756275510}" type="pres">
      <dgm:prSet presAssocID="{8718B244-B482-4507-BF60-CA2CFFA554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9F4CD1-B667-4EC5-B356-F23072266D1B}" type="pres">
      <dgm:prSet presAssocID="{06D4DDD5-06E9-4042-B549-C7567EC00917}" presName="spacer" presStyleCnt="0"/>
      <dgm:spPr/>
    </dgm:pt>
    <dgm:pt modelId="{7CA72DB1-35DE-441E-A3BA-C0D44654CEF4}" type="pres">
      <dgm:prSet presAssocID="{B3D6C354-DA1A-4B75-9E95-9AD6BEF22D5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3E9327-FBE0-4FBD-BD2A-7181CC7D1819}" type="pres">
      <dgm:prSet presAssocID="{D3856872-89A8-43A0-B0C8-C867195137C2}" presName="spacer" presStyleCnt="0"/>
      <dgm:spPr/>
    </dgm:pt>
    <dgm:pt modelId="{BAE2A7C5-7E44-4677-9970-0B78818A1DC1}" type="pres">
      <dgm:prSet presAssocID="{A6DB1E66-0EDF-4C2A-9020-5DC78BB9F9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172807-17FB-4D2C-B7EF-C0DB2FBF8FA4}" type="presOf" srcId="{A6DB1E66-0EDF-4C2A-9020-5DC78BB9F919}" destId="{BAE2A7C5-7E44-4677-9970-0B78818A1DC1}" srcOrd="0" destOrd="0" presId="urn:microsoft.com/office/officeart/2005/8/layout/vList2"/>
    <dgm:cxn modelId="{BE10B321-488A-405E-9A39-CA523C553A7B}" type="presOf" srcId="{B9E2E198-4DF5-4F4A-8973-35B31B8E8826}" destId="{FC5CA2F6-3A3B-48A6-9B9B-653E46769790}" srcOrd="0" destOrd="0" presId="urn:microsoft.com/office/officeart/2005/8/layout/vList2"/>
    <dgm:cxn modelId="{EFCF475B-F9A4-440E-B8C8-38D96A7987E2}" srcId="{96DA0733-9E03-4215-AD93-F02087E2A8A9}" destId="{B3D6C354-DA1A-4B75-9E95-9AD6BEF22D59}" srcOrd="3" destOrd="0" parTransId="{9576ABD2-2A4C-4FB2-A9A9-7A013DFC540C}" sibTransId="{D3856872-89A8-43A0-B0C8-C867195137C2}"/>
    <dgm:cxn modelId="{D27A6069-0D1E-4A53-9170-7A28E75C4963}" srcId="{96DA0733-9E03-4215-AD93-F02087E2A8A9}" destId="{84537FB8-2A08-4DFB-BB26-E08DF816E0BB}" srcOrd="1" destOrd="0" parTransId="{81968CC5-08A2-4E5F-AB5A-273B1D81BD20}" sibTransId="{E32A1C76-581D-438C-B8FF-C2790ED9913F}"/>
    <dgm:cxn modelId="{47DB434E-D858-4C6D-AAAE-0184ED02EB1A}" srcId="{96DA0733-9E03-4215-AD93-F02087E2A8A9}" destId="{A6DB1E66-0EDF-4C2A-9020-5DC78BB9F919}" srcOrd="4" destOrd="0" parTransId="{F98BA11B-1114-4DE8-83A4-4B677BA3340D}" sibTransId="{C8EFCE3A-AA99-433B-A9DB-A8CE39DE89F9}"/>
    <dgm:cxn modelId="{FE9D8871-0797-4182-B2FE-10F311A0C30F}" srcId="{96DA0733-9E03-4215-AD93-F02087E2A8A9}" destId="{B9E2E198-4DF5-4F4A-8973-35B31B8E8826}" srcOrd="0" destOrd="0" parTransId="{87E735B0-A1FE-46D3-A078-551BB0AE6784}" sibTransId="{D2DA11CD-1514-4BEA-A8BC-A93DC821B7B6}"/>
    <dgm:cxn modelId="{17D41373-2231-47D7-B511-04A8B69FB3F4}" type="presOf" srcId="{B3D6C354-DA1A-4B75-9E95-9AD6BEF22D59}" destId="{7CA72DB1-35DE-441E-A3BA-C0D44654CEF4}" srcOrd="0" destOrd="0" presId="urn:microsoft.com/office/officeart/2005/8/layout/vList2"/>
    <dgm:cxn modelId="{5625E458-949E-46CA-8F34-5D31144C94BA}" type="presOf" srcId="{8718B244-B482-4507-BF60-CA2CFFA5545B}" destId="{D3B49F38-8925-44E5-89E1-9EA756275510}" srcOrd="0" destOrd="0" presId="urn:microsoft.com/office/officeart/2005/8/layout/vList2"/>
    <dgm:cxn modelId="{CBFC2194-5641-4FBC-A7A4-6B28FCE97045}" srcId="{96DA0733-9E03-4215-AD93-F02087E2A8A9}" destId="{8718B244-B482-4507-BF60-CA2CFFA5545B}" srcOrd="2" destOrd="0" parTransId="{F78FFFC0-11D9-44B3-9784-8F8EBC24A9B4}" sibTransId="{06D4DDD5-06E9-4042-B549-C7567EC00917}"/>
    <dgm:cxn modelId="{F45176BA-0058-426E-88E9-E3FC63ACD990}" type="presOf" srcId="{84537FB8-2A08-4DFB-BB26-E08DF816E0BB}" destId="{8249D3BD-3A6F-46BE-8631-4D1D559902F7}" srcOrd="0" destOrd="0" presId="urn:microsoft.com/office/officeart/2005/8/layout/vList2"/>
    <dgm:cxn modelId="{310557C4-BD7B-4A76-A7C0-7CC007D0A7B6}" type="presOf" srcId="{96DA0733-9E03-4215-AD93-F02087E2A8A9}" destId="{0A77C407-9FD8-4FC3-8882-429C374B21E5}" srcOrd="0" destOrd="0" presId="urn:microsoft.com/office/officeart/2005/8/layout/vList2"/>
    <dgm:cxn modelId="{8F8F9CAA-DA1E-47A1-A1A2-EA0A2AE2256F}" type="presParOf" srcId="{0A77C407-9FD8-4FC3-8882-429C374B21E5}" destId="{FC5CA2F6-3A3B-48A6-9B9B-653E46769790}" srcOrd="0" destOrd="0" presId="urn:microsoft.com/office/officeart/2005/8/layout/vList2"/>
    <dgm:cxn modelId="{0A1100C0-33C4-4112-B38D-0BF91467BEB3}" type="presParOf" srcId="{0A77C407-9FD8-4FC3-8882-429C374B21E5}" destId="{A3601BD6-F9CE-47FD-835B-C7E1805AEBC1}" srcOrd="1" destOrd="0" presId="urn:microsoft.com/office/officeart/2005/8/layout/vList2"/>
    <dgm:cxn modelId="{E99EAABC-77F0-4652-A5CB-C79EADC3373A}" type="presParOf" srcId="{0A77C407-9FD8-4FC3-8882-429C374B21E5}" destId="{8249D3BD-3A6F-46BE-8631-4D1D559902F7}" srcOrd="2" destOrd="0" presId="urn:microsoft.com/office/officeart/2005/8/layout/vList2"/>
    <dgm:cxn modelId="{BFECF263-2727-4AF3-B413-9A8361329C19}" type="presParOf" srcId="{0A77C407-9FD8-4FC3-8882-429C374B21E5}" destId="{C1D63984-AFE8-4763-AC58-3EAF1E593383}" srcOrd="3" destOrd="0" presId="urn:microsoft.com/office/officeart/2005/8/layout/vList2"/>
    <dgm:cxn modelId="{CAEE8442-FF90-44BC-9523-76893042254E}" type="presParOf" srcId="{0A77C407-9FD8-4FC3-8882-429C374B21E5}" destId="{D3B49F38-8925-44E5-89E1-9EA756275510}" srcOrd="4" destOrd="0" presId="urn:microsoft.com/office/officeart/2005/8/layout/vList2"/>
    <dgm:cxn modelId="{11844446-FF52-472A-A955-AEB45DE9DE25}" type="presParOf" srcId="{0A77C407-9FD8-4FC3-8882-429C374B21E5}" destId="{B79F4CD1-B667-4EC5-B356-F23072266D1B}" srcOrd="5" destOrd="0" presId="urn:microsoft.com/office/officeart/2005/8/layout/vList2"/>
    <dgm:cxn modelId="{99773040-34B2-4CED-A843-D95ECE031391}" type="presParOf" srcId="{0A77C407-9FD8-4FC3-8882-429C374B21E5}" destId="{7CA72DB1-35DE-441E-A3BA-C0D44654CEF4}" srcOrd="6" destOrd="0" presId="urn:microsoft.com/office/officeart/2005/8/layout/vList2"/>
    <dgm:cxn modelId="{36B0CDC1-BC3C-408B-B930-C9BF7F7D8F19}" type="presParOf" srcId="{0A77C407-9FD8-4FC3-8882-429C374B21E5}" destId="{4F3E9327-FBE0-4FBD-BD2A-7181CC7D1819}" srcOrd="7" destOrd="0" presId="urn:microsoft.com/office/officeart/2005/8/layout/vList2"/>
    <dgm:cxn modelId="{5A7EC2DE-32B4-4D74-912D-0B5D34D6F295}" type="presParOf" srcId="{0A77C407-9FD8-4FC3-8882-429C374B21E5}" destId="{BAE2A7C5-7E44-4677-9970-0B78818A1DC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E34021-D2CD-4200-9A2D-6CB61AE8EF91}" type="doc">
      <dgm:prSet loTypeId="urn:microsoft.com/office/officeart/2005/8/layout/l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AAEAB46-A654-4314-AE51-65A69923D0F7}">
      <dgm:prSet custT="1"/>
      <dgm:spPr/>
      <dgm:t>
        <a:bodyPr/>
        <a:lstStyle/>
        <a:p>
          <a:r>
            <a:rPr lang="pt-BR" sz="2400" dirty="0"/>
            <a:t>Etapas</a:t>
          </a:r>
          <a:endParaRPr lang="pt-BR" sz="3600" dirty="0"/>
        </a:p>
      </dgm:t>
    </dgm:pt>
    <dgm:pt modelId="{502EFF12-D387-4C8A-8D36-F48DDDD5B49A}" type="parTrans" cxnId="{E7B1D261-8FE4-438C-8E37-93C10EEF0F0A}">
      <dgm:prSet/>
      <dgm:spPr/>
      <dgm:t>
        <a:bodyPr/>
        <a:lstStyle/>
        <a:p>
          <a:endParaRPr lang="pt-BR" sz="2800"/>
        </a:p>
      </dgm:t>
    </dgm:pt>
    <dgm:pt modelId="{28B76659-97DD-461D-B3B8-933436CB87B8}" type="sibTrans" cxnId="{E7B1D261-8FE4-438C-8E37-93C10EEF0F0A}">
      <dgm:prSet/>
      <dgm:spPr/>
      <dgm:t>
        <a:bodyPr/>
        <a:lstStyle/>
        <a:p>
          <a:endParaRPr lang="pt-BR" sz="2800"/>
        </a:p>
      </dgm:t>
    </dgm:pt>
    <dgm:pt modelId="{B9189F2D-DCDC-4145-B19E-64B70192D7BD}">
      <dgm:prSet custT="1"/>
      <dgm:spPr/>
      <dgm:t>
        <a:bodyPr/>
        <a:lstStyle/>
        <a:p>
          <a:r>
            <a:rPr lang="pt-BR" sz="1200" dirty="0"/>
            <a:t>Instalação do sistema operacional</a:t>
          </a:r>
        </a:p>
      </dgm:t>
    </dgm:pt>
    <dgm:pt modelId="{EDBAC802-05BC-4681-89F7-3EF975F78FC3}" type="parTrans" cxnId="{FB19C616-3039-42A7-A90C-807756CE2601}">
      <dgm:prSet/>
      <dgm:spPr/>
      <dgm:t>
        <a:bodyPr/>
        <a:lstStyle/>
        <a:p>
          <a:endParaRPr lang="pt-BR" sz="2800"/>
        </a:p>
      </dgm:t>
    </dgm:pt>
    <dgm:pt modelId="{5BD6B284-0C1B-409C-BF93-4E34AE493BDA}" type="sibTrans" cxnId="{FB19C616-3039-42A7-A90C-807756CE2601}">
      <dgm:prSet/>
      <dgm:spPr/>
      <dgm:t>
        <a:bodyPr/>
        <a:lstStyle/>
        <a:p>
          <a:endParaRPr lang="pt-BR" sz="2800"/>
        </a:p>
      </dgm:t>
    </dgm:pt>
    <dgm:pt modelId="{21878334-DFF9-4718-A403-A532618FB182}">
      <dgm:prSet custT="1"/>
      <dgm:spPr/>
      <dgm:t>
        <a:bodyPr/>
        <a:lstStyle/>
        <a:p>
          <a:r>
            <a:rPr lang="pt-BR" sz="1050" dirty="0"/>
            <a:t>Instalação dos pacotes (MySQL, Apache2/PHP)</a:t>
          </a:r>
        </a:p>
      </dgm:t>
    </dgm:pt>
    <dgm:pt modelId="{BD209597-5CA0-4987-8A5B-C7E65B254C1D}" type="parTrans" cxnId="{7993DD2F-D3F2-4DEB-B607-04253B40DB21}">
      <dgm:prSet/>
      <dgm:spPr/>
      <dgm:t>
        <a:bodyPr/>
        <a:lstStyle/>
        <a:p>
          <a:endParaRPr lang="pt-BR" sz="2800"/>
        </a:p>
      </dgm:t>
    </dgm:pt>
    <dgm:pt modelId="{BEEC35DB-A58B-4F43-918B-D5C19C5CBE30}" type="sibTrans" cxnId="{7993DD2F-D3F2-4DEB-B607-04253B40DB21}">
      <dgm:prSet/>
      <dgm:spPr/>
      <dgm:t>
        <a:bodyPr/>
        <a:lstStyle/>
        <a:p>
          <a:endParaRPr lang="pt-BR" sz="2800"/>
        </a:p>
      </dgm:t>
    </dgm:pt>
    <dgm:pt modelId="{2B44AC2E-8A90-4165-B6C6-4CE5BB91E237}">
      <dgm:prSet custT="1"/>
      <dgm:spPr/>
      <dgm:t>
        <a:bodyPr/>
        <a:lstStyle/>
        <a:p>
          <a:r>
            <a:rPr lang="pt-BR" sz="1200" dirty="0"/>
            <a:t>Integração entre o Apache2 e o PHP</a:t>
          </a:r>
        </a:p>
      </dgm:t>
    </dgm:pt>
    <dgm:pt modelId="{AFFFC2C3-3213-4423-916F-2E0788E01AD3}" type="parTrans" cxnId="{CDABA5C9-3B3C-4541-BB2C-4E0A8D6732C4}">
      <dgm:prSet/>
      <dgm:spPr/>
      <dgm:t>
        <a:bodyPr/>
        <a:lstStyle/>
        <a:p>
          <a:endParaRPr lang="pt-BR" sz="2800"/>
        </a:p>
      </dgm:t>
    </dgm:pt>
    <dgm:pt modelId="{D23341C3-7625-4616-9E88-4E5868A4F2FF}" type="sibTrans" cxnId="{CDABA5C9-3B3C-4541-BB2C-4E0A8D6732C4}">
      <dgm:prSet/>
      <dgm:spPr/>
      <dgm:t>
        <a:bodyPr/>
        <a:lstStyle/>
        <a:p>
          <a:endParaRPr lang="pt-BR" sz="2800"/>
        </a:p>
      </dgm:t>
    </dgm:pt>
    <dgm:pt modelId="{55890037-F922-4BD9-8676-06319B27E4D7}">
      <dgm:prSet custT="1"/>
      <dgm:spPr/>
      <dgm:t>
        <a:bodyPr/>
        <a:lstStyle/>
        <a:p>
          <a:r>
            <a:rPr lang="pt-BR" sz="1200" dirty="0"/>
            <a:t>Configuração do banco de dados MySQL</a:t>
          </a:r>
        </a:p>
      </dgm:t>
    </dgm:pt>
    <dgm:pt modelId="{D2B7BB32-E9DC-4C9C-BE1E-0362F0157D4B}" type="parTrans" cxnId="{B5102860-2FB5-40CA-8677-F54F13DFCCE2}">
      <dgm:prSet/>
      <dgm:spPr/>
      <dgm:t>
        <a:bodyPr/>
        <a:lstStyle/>
        <a:p>
          <a:endParaRPr lang="pt-BR" sz="2800"/>
        </a:p>
      </dgm:t>
    </dgm:pt>
    <dgm:pt modelId="{4C2B2202-18F8-4F8C-9F3F-E10CA08ACE74}" type="sibTrans" cxnId="{B5102860-2FB5-40CA-8677-F54F13DFCCE2}">
      <dgm:prSet/>
      <dgm:spPr/>
      <dgm:t>
        <a:bodyPr/>
        <a:lstStyle/>
        <a:p>
          <a:endParaRPr lang="pt-BR" sz="2800"/>
        </a:p>
      </dgm:t>
    </dgm:pt>
    <dgm:pt modelId="{04220F95-0957-4861-9B9A-06C8C323EE73}">
      <dgm:prSet custT="1"/>
      <dgm:spPr/>
      <dgm:t>
        <a:bodyPr/>
        <a:lstStyle/>
        <a:p>
          <a:r>
            <a:rPr lang="pt-BR" sz="1200"/>
            <a:t>Integração entre PHP e MySQL</a:t>
          </a:r>
        </a:p>
      </dgm:t>
    </dgm:pt>
    <dgm:pt modelId="{48876322-2293-4B8B-9F9D-FD7B36298491}" type="parTrans" cxnId="{EC6BE0B4-993C-4486-AFAE-609651754429}">
      <dgm:prSet/>
      <dgm:spPr/>
      <dgm:t>
        <a:bodyPr/>
        <a:lstStyle/>
        <a:p>
          <a:endParaRPr lang="pt-BR" sz="2800"/>
        </a:p>
      </dgm:t>
    </dgm:pt>
    <dgm:pt modelId="{DC516BBE-CF58-48CC-B91A-5E97FDF3CDDE}" type="sibTrans" cxnId="{EC6BE0B4-993C-4486-AFAE-609651754429}">
      <dgm:prSet/>
      <dgm:spPr/>
      <dgm:t>
        <a:bodyPr/>
        <a:lstStyle/>
        <a:p>
          <a:endParaRPr lang="pt-BR" sz="2800"/>
        </a:p>
      </dgm:t>
    </dgm:pt>
    <dgm:pt modelId="{0CB0096C-9F7B-4C9D-AE49-74A269BAAE0B}" type="pres">
      <dgm:prSet presAssocID="{1BE34021-D2CD-4200-9A2D-6CB61AE8EF9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D5D6BF3-342B-4AC7-9976-ADEA279CE533}" type="pres">
      <dgm:prSet presAssocID="{8AAEAB46-A654-4314-AE51-65A69923D0F7}" presName="horFlow" presStyleCnt="0"/>
      <dgm:spPr/>
    </dgm:pt>
    <dgm:pt modelId="{D6841263-988C-4A19-82C4-34AA36A85D9B}" type="pres">
      <dgm:prSet presAssocID="{8AAEAB46-A654-4314-AE51-65A69923D0F7}" presName="bigChev" presStyleLbl="node1" presStyleIdx="0" presStyleCnt="1"/>
      <dgm:spPr/>
    </dgm:pt>
    <dgm:pt modelId="{33BE1761-F16B-48DB-AB89-91A3059B5A88}" type="pres">
      <dgm:prSet presAssocID="{EDBAC802-05BC-4681-89F7-3EF975F78FC3}" presName="parTrans" presStyleCnt="0"/>
      <dgm:spPr/>
    </dgm:pt>
    <dgm:pt modelId="{42F1C854-5B84-4944-AC7C-7CC9886226D6}" type="pres">
      <dgm:prSet presAssocID="{B9189F2D-DCDC-4145-B19E-64B70192D7BD}" presName="node" presStyleLbl="alignAccFollowNode1" presStyleIdx="0" presStyleCnt="5">
        <dgm:presLayoutVars>
          <dgm:bulletEnabled val="1"/>
        </dgm:presLayoutVars>
      </dgm:prSet>
      <dgm:spPr/>
    </dgm:pt>
    <dgm:pt modelId="{63F1D6FB-2C64-46DB-BC60-F62B6C2B335B}" type="pres">
      <dgm:prSet presAssocID="{5BD6B284-0C1B-409C-BF93-4E34AE493BDA}" presName="sibTrans" presStyleCnt="0"/>
      <dgm:spPr/>
    </dgm:pt>
    <dgm:pt modelId="{7099AB93-98F0-44AE-847B-CCA6BCC5B6D0}" type="pres">
      <dgm:prSet presAssocID="{21878334-DFF9-4718-A403-A532618FB182}" presName="node" presStyleLbl="alignAccFollowNode1" presStyleIdx="1" presStyleCnt="5">
        <dgm:presLayoutVars>
          <dgm:bulletEnabled val="1"/>
        </dgm:presLayoutVars>
      </dgm:prSet>
      <dgm:spPr/>
    </dgm:pt>
    <dgm:pt modelId="{64290B80-3030-4C61-86F7-B850423887A5}" type="pres">
      <dgm:prSet presAssocID="{BEEC35DB-A58B-4F43-918B-D5C19C5CBE30}" presName="sibTrans" presStyleCnt="0"/>
      <dgm:spPr/>
    </dgm:pt>
    <dgm:pt modelId="{0AF8D513-94C3-46DB-8271-384618420098}" type="pres">
      <dgm:prSet presAssocID="{2B44AC2E-8A90-4165-B6C6-4CE5BB91E237}" presName="node" presStyleLbl="alignAccFollowNode1" presStyleIdx="2" presStyleCnt="5">
        <dgm:presLayoutVars>
          <dgm:bulletEnabled val="1"/>
        </dgm:presLayoutVars>
      </dgm:prSet>
      <dgm:spPr/>
    </dgm:pt>
    <dgm:pt modelId="{8647FD4A-E3C8-4D66-8CEE-94D285E98428}" type="pres">
      <dgm:prSet presAssocID="{D23341C3-7625-4616-9E88-4E5868A4F2FF}" presName="sibTrans" presStyleCnt="0"/>
      <dgm:spPr/>
    </dgm:pt>
    <dgm:pt modelId="{0E762680-BEA0-44C4-AAEF-80B99A40A3B5}" type="pres">
      <dgm:prSet presAssocID="{55890037-F922-4BD9-8676-06319B27E4D7}" presName="node" presStyleLbl="alignAccFollowNode1" presStyleIdx="3" presStyleCnt="5">
        <dgm:presLayoutVars>
          <dgm:bulletEnabled val="1"/>
        </dgm:presLayoutVars>
      </dgm:prSet>
      <dgm:spPr/>
    </dgm:pt>
    <dgm:pt modelId="{19244CFE-40A1-4B4D-A83E-A68F6A857E26}" type="pres">
      <dgm:prSet presAssocID="{4C2B2202-18F8-4F8C-9F3F-E10CA08ACE74}" presName="sibTrans" presStyleCnt="0"/>
      <dgm:spPr/>
    </dgm:pt>
    <dgm:pt modelId="{01C0B624-D2B6-452E-9601-4C45A2CBA59E}" type="pres">
      <dgm:prSet presAssocID="{04220F95-0957-4861-9B9A-06C8C323EE73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FB19C616-3039-42A7-A90C-807756CE2601}" srcId="{8AAEAB46-A654-4314-AE51-65A69923D0F7}" destId="{B9189F2D-DCDC-4145-B19E-64B70192D7BD}" srcOrd="0" destOrd="0" parTransId="{EDBAC802-05BC-4681-89F7-3EF975F78FC3}" sibTransId="{5BD6B284-0C1B-409C-BF93-4E34AE493BDA}"/>
    <dgm:cxn modelId="{7993DD2F-D3F2-4DEB-B607-04253B40DB21}" srcId="{8AAEAB46-A654-4314-AE51-65A69923D0F7}" destId="{21878334-DFF9-4718-A403-A532618FB182}" srcOrd="1" destOrd="0" parTransId="{BD209597-5CA0-4987-8A5B-C7E65B254C1D}" sibTransId="{BEEC35DB-A58B-4F43-918B-D5C19C5CBE30}"/>
    <dgm:cxn modelId="{B5102860-2FB5-40CA-8677-F54F13DFCCE2}" srcId="{8AAEAB46-A654-4314-AE51-65A69923D0F7}" destId="{55890037-F922-4BD9-8676-06319B27E4D7}" srcOrd="3" destOrd="0" parTransId="{D2B7BB32-E9DC-4C9C-BE1E-0362F0157D4B}" sibTransId="{4C2B2202-18F8-4F8C-9F3F-E10CA08ACE74}"/>
    <dgm:cxn modelId="{E7B1D261-8FE4-438C-8E37-93C10EEF0F0A}" srcId="{1BE34021-D2CD-4200-9A2D-6CB61AE8EF91}" destId="{8AAEAB46-A654-4314-AE51-65A69923D0F7}" srcOrd="0" destOrd="0" parTransId="{502EFF12-D387-4C8A-8D36-F48DDDD5B49A}" sibTransId="{28B76659-97DD-461D-B3B8-933436CB87B8}"/>
    <dgm:cxn modelId="{D4410B69-996B-4814-BC15-FC7C87341AE4}" type="presOf" srcId="{21878334-DFF9-4718-A403-A532618FB182}" destId="{7099AB93-98F0-44AE-847B-CCA6BCC5B6D0}" srcOrd="0" destOrd="0" presId="urn:microsoft.com/office/officeart/2005/8/layout/lProcess3"/>
    <dgm:cxn modelId="{0A30DB6E-2A4C-440A-AC08-B7658391879C}" type="presOf" srcId="{B9189F2D-DCDC-4145-B19E-64B70192D7BD}" destId="{42F1C854-5B84-4944-AC7C-7CC9886226D6}" srcOrd="0" destOrd="0" presId="urn:microsoft.com/office/officeart/2005/8/layout/lProcess3"/>
    <dgm:cxn modelId="{B8D53555-4C6F-46EC-B6E4-FB94E323825E}" type="presOf" srcId="{2B44AC2E-8A90-4165-B6C6-4CE5BB91E237}" destId="{0AF8D513-94C3-46DB-8271-384618420098}" srcOrd="0" destOrd="0" presId="urn:microsoft.com/office/officeart/2005/8/layout/lProcess3"/>
    <dgm:cxn modelId="{3DA3378E-B267-4E43-93E4-0FBD11D9F835}" type="presOf" srcId="{55890037-F922-4BD9-8676-06319B27E4D7}" destId="{0E762680-BEA0-44C4-AAEF-80B99A40A3B5}" srcOrd="0" destOrd="0" presId="urn:microsoft.com/office/officeart/2005/8/layout/lProcess3"/>
    <dgm:cxn modelId="{AFD17590-E6D7-40D2-8BB7-0411C7C458C3}" type="presOf" srcId="{04220F95-0957-4861-9B9A-06C8C323EE73}" destId="{01C0B624-D2B6-452E-9601-4C45A2CBA59E}" srcOrd="0" destOrd="0" presId="urn:microsoft.com/office/officeart/2005/8/layout/lProcess3"/>
    <dgm:cxn modelId="{EC6BE0B4-993C-4486-AFAE-609651754429}" srcId="{8AAEAB46-A654-4314-AE51-65A69923D0F7}" destId="{04220F95-0957-4861-9B9A-06C8C323EE73}" srcOrd="4" destOrd="0" parTransId="{48876322-2293-4B8B-9F9D-FD7B36298491}" sibTransId="{DC516BBE-CF58-48CC-B91A-5E97FDF3CDDE}"/>
    <dgm:cxn modelId="{CDABA5C9-3B3C-4541-BB2C-4E0A8D6732C4}" srcId="{8AAEAB46-A654-4314-AE51-65A69923D0F7}" destId="{2B44AC2E-8A90-4165-B6C6-4CE5BB91E237}" srcOrd="2" destOrd="0" parTransId="{AFFFC2C3-3213-4423-916F-2E0788E01AD3}" sibTransId="{D23341C3-7625-4616-9E88-4E5868A4F2FF}"/>
    <dgm:cxn modelId="{597BE5DB-5885-42FA-923E-B7DE194FD789}" type="presOf" srcId="{1BE34021-D2CD-4200-9A2D-6CB61AE8EF91}" destId="{0CB0096C-9F7B-4C9D-AE49-74A269BAAE0B}" srcOrd="0" destOrd="0" presId="urn:microsoft.com/office/officeart/2005/8/layout/lProcess3"/>
    <dgm:cxn modelId="{381293DF-6808-40EC-8329-0D9B6B1782F3}" type="presOf" srcId="{8AAEAB46-A654-4314-AE51-65A69923D0F7}" destId="{D6841263-988C-4A19-82C4-34AA36A85D9B}" srcOrd="0" destOrd="0" presId="urn:microsoft.com/office/officeart/2005/8/layout/lProcess3"/>
    <dgm:cxn modelId="{63FE458D-6A06-48FE-8ABC-447C38FFDD8F}" type="presParOf" srcId="{0CB0096C-9F7B-4C9D-AE49-74A269BAAE0B}" destId="{DD5D6BF3-342B-4AC7-9976-ADEA279CE533}" srcOrd="0" destOrd="0" presId="urn:microsoft.com/office/officeart/2005/8/layout/lProcess3"/>
    <dgm:cxn modelId="{C31D8260-2246-45B7-B4BA-CD85C3A043F5}" type="presParOf" srcId="{DD5D6BF3-342B-4AC7-9976-ADEA279CE533}" destId="{D6841263-988C-4A19-82C4-34AA36A85D9B}" srcOrd="0" destOrd="0" presId="urn:microsoft.com/office/officeart/2005/8/layout/lProcess3"/>
    <dgm:cxn modelId="{2C67BC73-D649-4532-A2A1-F378068393DB}" type="presParOf" srcId="{DD5D6BF3-342B-4AC7-9976-ADEA279CE533}" destId="{33BE1761-F16B-48DB-AB89-91A3059B5A88}" srcOrd="1" destOrd="0" presId="urn:microsoft.com/office/officeart/2005/8/layout/lProcess3"/>
    <dgm:cxn modelId="{848B49D5-045A-4BC3-9D79-6A7697C251E3}" type="presParOf" srcId="{DD5D6BF3-342B-4AC7-9976-ADEA279CE533}" destId="{42F1C854-5B84-4944-AC7C-7CC9886226D6}" srcOrd="2" destOrd="0" presId="urn:microsoft.com/office/officeart/2005/8/layout/lProcess3"/>
    <dgm:cxn modelId="{B779B0E8-C715-4487-9E38-382F5D690008}" type="presParOf" srcId="{DD5D6BF3-342B-4AC7-9976-ADEA279CE533}" destId="{63F1D6FB-2C64-46DB-BC60-F62B6C2B335B}" srcOrd="3" destOrd="0" presId="urn:microsoft.com/office/officeart/2005/8/layout/lProcess3"/>
    <dgm:cxn modelId="{133D361B-32CF-46B1-8686-60F8246FFC5C}" type="presParOf" srcId="{DD5D6BF3-342B-4AC7-9976-ADEA279CE533}" destId="{7099AB93-98F0-44AE-847B-CCA6BCC5B6D0}" srcOrd="4" destOrd="0" presId="urn:microsoft.com/office/officeart/2005/8/layout/lProcess3"/>
    <dgm:cxn modelId="{32FD64ED-C00D-4754-806E-95BC930D9A71}" type="presParOf" srcId="{DD5D6BF3-342B-4AC7-9976-ADEA279CE533}" destId="{64290B80-3030-4C61-86F7-B850423887A5}" srcOrd="5" destOrd="0" presId="urn:microsoft.com/office/officeart/2005/8/layout/lProcess3"/>
    <dgm:cxn modelId="{3E8B0D3A-6A46-4EE0-9EA1-6C3C53452FCB}" type="presParOf" srcId="{DD5D6BF3-342B-4AC7-9976-ADEA279CE533}" destId="{0AF8D513-94C3-46DB-8271-384618420098}" srcOrd="6" destOrd="0" presId="urn:microsoft.com/office/officeart/2005/8/layout/lProcess3"/>
    <dgm:cxn modelId="{8546EEF1-B0EF-4B4A-8F3C-AA6844EBAAE3}" type="presParOf" srcId="{DD5D6BF3-342B-4AC7-9976-ADEA279CE533}" destId="{8647FD4A-E3C8-4D66-8CEE-94D285E98428}" srcOrd="7" destOrd="0" presId="urn:microsoft.com/office/officeart/2005/8/layout/lProcess3"/>
    <dgm:cxn modelId="{836D2D04-2091-4DA6-8395-E8EFFEFF80A2}" type="presParOf" srcId="{DD5D6BF3-342B-4AC7-9976-ADEA279CE533}" destId="{0E762680-BEA0-44C4-AAEF-80B99A40A3B5}" srcOrd="8" destOrd="0" presId="urn:microsoft.com/office/officeart/2005/8/layout/lProcess3"/>
    <dgm:cxn modelId="{1D62BD6D-6289-464D-85AA-0AB75C6A4A4D}" type="presParOf" srcId="{DD5D6BF3-342B-4AC7-9976-ADEA279CE533}" destId="{19244CFE-40A1-4B4D-A83E-A68F6A857E26}" srcOrd="9" destOrd="0" presId="urn:microsoft.com/office/officeart/2005/8/layout/lProcess3"/>
    <dgm:cxn modelId="{D7333D66-1186-4DC7-ADC0-D972BF1E0D35}" type="presParOf" srcId="{DD5D6BF3-342B-4AC7-9976-ADEA279CE533}" destId="{01C0B624-D2B6-452E-9601-4C45A2CBA59E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79465-C81E-4041-B5AE-A4FD6AF8716B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B1496CB-3956-4D7F-8672-1E2F7061BF95}">
      <dgm:prSet custT="1"/>
      <dgm:spPr/>
      <dgm:t>
        <a:bodyPr/>
        <a:lstStyle/>
        <a:p>
          <a:r>
            <a:rPr lang="pt-BR" sz="3200" dirty="0"/>
            <a:t>Etapas</a:t>
          </a:r>
          <a:endParaRPr lang="pt-BR" sz="4000" dirty="0"/>
        </a:p>
      </dgm:t>
    </dgm:pt>
    <dgm:pt modelId="{F7A7545D-BC53-43D9-81B0-72F55DFCE210}" type="parTrans" cxnId="{F0AD239E-DC1A-4207-9495-94EC2970D27A}">
      <dgm:prSet/>
      <dgm:spPr/>
      <dgm:t>
        <a:bodyPr/>
        <a:lstStyle/>
        <a:p>
          <a:endParaRPr lang="pt-BR" sz="2400"/>
        </a:p>
      </dgm:t>
    </dgm:pt>
    <dgm:pt modelId="{1909C5E3-C878-49FD-9152-C1EC1DABE71C}" type="sibTrans" cxnId="{F0AD239E-DC1A-4207-9495-94EC2970D27A}">
      <dgm:prSet/>
      <dgm:spPr/>
      <dgm:t>
        <a:bodyPr/>
        <a:lstStyle/>
        <a:p>
          <a:endParaRPr lang="pt-BR" sz="2400"/>
        </a:p>
      </dgm:t>
    </dgm:pt>
    <dgm:pt modelId="{E40E6CD1-D133-42E0-9511-8DECE1BF3BFF}">
      <dgm:prSet custT="1"/>
      <dgm:spPr/>
      <dgm:t>
        <a:bodyPr/>
        <a:lstStyle/>
        <a:p>
          <a:r>
            <a:rPr lang="pt-BR" sz="1100" dirty="0"/>
            <a:t>Instalação do Docker</a:t>
          </a:r>
        </a:p>
      </dgm:t>
    </dgm:pt>
    <dgm:pt modelId="{D3F70092-C861-48A3-85F5-B22A9BCE99A7}" type="parTrans" cxnId="{C43D5928-A036-4BCF-9163-98DADE6CB8E9}">
      <dgm:prSet/>
      <dgm:spPr/>
      <dgm:t>
        <a:bodyPr/>
        <a:lstStyle/>
        <a:p>
          <a:endParaRPr lang="pt-BR" sz="2400"/>
        </a:p>
      </dgm:t>
    </dgm:pt>
    <dgm:pt modelId="{9E42E969-619E-4768-985D-58944088F2A6}" type="sibTrans" cxnId="{C43D5928-A036-4BCF-9163-98DADE6CB8E9}">
      <dgm:prSet/>
      <dgm:spPr/>
      <dgm:t>
        <a:bodyPr/>
        <a:lstStyle/>
        <a:p>
          <a:endParaRPr lang="pt-BR" sz="2400"/>
        </a:p>
      </dgm:t>
    </dgm:pt>
    <dgm:pt modelId="{7E9EAC1B-3985-466B-8DCE-05262B510D63}">
      <dgm:prSet custT="1"/>
      <dgm:spPr/>
      <dgm:t>
        <a:bodyPr/>
        <a:lstStyle/>
        <a:p>
          <a:r>
            <a:rPr lang="pt-BR" sz="1100"/>
            <a:t>Criação da imagem Docker personalizada (principal)</a:t>
          </a:r>
        </a:p>
      </dgm:t>
    </dgm:pt>
    <dgm:pt modelId="{8DC8FDB9-0290-455B-A967-F62003C58085}" type="parTrans" cxnId="{3F8C0572-D87C-46C8-9EBD-14FDD0880AF4}">
      <dgm:prSet/>
      <dgm:spPr/>
      <dgm:t>
        <a:bodyPr/>
        <a:lstStyle/>
        <a:p>
          <a:endParaRPr lang="pt-BR" sz="2400"/>
        </a:p>
      </dgm:t>
    </dgm:pt>
    <dgm:pt modelId="{E77CB68C-EF16-4A87-B0FA-4EA9CFFBF179}" type="sibTrans" cxnId="{3F8C0572-D87C-46C8-9EBD-14FDD0880AF4}">
      <dgm:prSet/>
      <dgm:spPr/>
      <dgm:t>
        <a:bodyPr/>
        <a:lstStyle/>
        <a:p>
          <a:endParaRPr lang="pt-BR" sz="2400"/>
        </a:p>
      </dgm:t>
    </dgm:pt>
    <dgm:pt modelId="{C2098DE6-1286-43F2-9ADE-20982E63B23A}">
      <dgm:prSet custT="1"/>
      <dgm:spPr/>
      <dgm:t>
        <a:bodyPr/>
        <a:lstStyle/>
        <a:p>
          <a:r>
            <a:rPr lang="pt-BR" sz="1100"/>
            <a:t>Compartilhamento da imagem criada no Docker Hub</a:t>
          </a:r>
        </a:p>
      </dgm:t>
    </dgm:pt>
    <dgm:pt modelId="{E91DCF0D-9F46-4DD8-95C1-6B46574D410C}" type="parTrans" cxnId="{B5A0E152-BDA6-42B8-8A58-0953A6A61DD4}">
      <dgm:prSet/>
      <dgm:spPr/>
      <dgm:t>
        <a:bodyPr/>
        <a:lstStyle/>
        <a:p>
          <a:endParaRPr lang="pt-BR" sz="2400"/>
        </a:p>
      </dgm:t>
    </dgm:pt>
    <dgm:pt modelId="{B51EB7BC-6E48-4E4C-BFB9-8B538A9383C2}" type="sibTrans" cxnId="{B5A0E152-BDA6-42B8-8A58-0953A6A61DD4}">
      <dgm:prSet/>
      <dgm:spPr/>
      <dgm:t>
        <a:bodyPr/>
        <a:lstStyle/>
        <a:p>
          <a:endParaRPr lang="pt-BR" sz="2400"/>
        </a:p>
      </dgm:t>
    </dgm:pt>
    <dgm:pt modelId="{EA1DE5EE-D917-4E62-99A5-6111DC321914}">
      <dgm:prSet custT="1"/>
      <dgm:spPr/>
      <dgm:t>
        <a:bodyPr/>
        <a:lstStyle/>
        <a:p>
          <a:r>
            <a:rPr lang="pt-BR" sz="1100"/>
            <a:t>Execução do contêiner</a:t>
          </a:r>
        </a:p>
      </dgm:t>
    </dgm:pt>
    <dgm:pt modelId="{07F2271B-D4B9-4FC9-93A5-2CD046F47AAC}" type="parTrans" cxnId="{D818F5BD-31ED-401D-8601-76FC13564F9D}">
      <dgm:prSet/>
      <dgm:spPr/>
      <dgm:t>
        <a:bodyPr/>
        <a:lstStyle/>
        <a:p>
          <a:endParaRPr lang="pt-BR" sz="2400"/>
        </a:p>
      </dgm:t>
    </dgm:pt>
    <dgm:pt modelId="{5FCA0AB5-E4D0-4E1A-A9B9-CE7C0AC3279D}" type="sibTrans" cxnId="{D818F5BD-31ED-401D-8601-76FC13564F9D}">
      <dgm:prSet/>
      <dgm:spPr/>
      <dgm:t>
        <a:bodyPr/>
        <a:lstStyle/>
        <a:p>
          <a:endParaRPr lang="pt-BR" sz="2400"/>
        </a:p>
      </dgm:t>
    </dgm:pt>
    <dgm:pt modelId="{5692E0C5-2911-4616-9E5A-0699FC35A04E}" type="pres">
      <dgm:prSet presAssocID="{B2A79465-C81E-4041-B5AE-A4FD6AF8716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052659C-C2F2-49C8-A78B-3CB91F1D67FD}" type="pres">
      <dgm:prSet presAssocID="{3B1496CB-3956-4D7F-8672-1E2F7061BF95}" presName="horFlow" presStyleCnt="0"/>
      <dgm:spPr/>
    </dgm:pt>
    <dgm:pt modelId="{E84E3291-0166-429F-B9F9-F6D40EDC363C}" type="pres">
      <dgm:prSet presAssocID="{3B1496CB-3956-4D7F-8672-1E2F7061BF95}" presName="bigChev" presStyleLbl="node1" presStyleIdx="0" presStyleCnt="1"/>
      <dgm:spPr/>
    </dgm:pt>
    <dgm:pt modelId="{0C232945-766A-42AD-A800-D3203D55ED81}" type="pres">
      <dgm:prSet presAssocID="{D3F70092-C861-48A3-85F5-B22A9BCE99A7}" presName="parTrans" presStyleCnt="0"/>
      <dgm:spPr/>
    </dgm:pt>
    <dgm:pt modelId="{955270DC-E10E-4433-9F45-B26B43BE0462}" type="pres">
      <dgm:prSet presAssocID="{E40E6CD1-D133-42E0-9511-8DECE1BF3BFF}" presName="node" presStyleLbl="alignAccFollowNode1" presStyleIdx="0" presStyleCnt="4">
        <dgm:presLayoutVars>
          <dgm:bulletEnabled val="1"/>
        </dgm:presLayoutVars>
      </dgm:prSet>
      <dgm:spPr/>
    </dgm:pt>
    <dgm:pt modelId="{BF16907D-5C23-45BF-8DAA-705ECFC652FA}" type="pres">
      <dgm:prSet presAssocID="{9E42E969-619E-4768-985D-58944088F2A6}" presName="sibTrans" presStyleCnt="0"/>
      <dgm:spPr/>
    </dgm:pt>
    <dgm:pt modelId="{E8FDE06E-6B7E-481B-9B2C-1E67F08D5D69}" type="pres">
      <dgm:prSet presAssocID="{7E9EAC1B-3985-466B-8DCE-05262B510D63}" presName="node" presStyleLbl="alignAccFollowNode1" presStyleIdx="1" presStyleCnt="4">
        <dgm:presLayoutVars>
          <dgm:bulletEnabled val="1"/>
        </dgm:presLayoutVars>
      </dgm:prSet>
      <dgm:spPr/>
    </dgm:pt>
    <dgm:pt modelId="{6FB8F8CD-4D8A-4815-981D-496EC3F79627}" type="pres">
      <dgm:prSet presAssocID="{E77CB68C-EF16-4A87-B0FA-4EA9CFFBF179}" presName="sibTrans" presStyleCnt="0"/>
      <dgm:spPr/>
    </dgm:pt>
    <dgm:pt modelId="{A78B4A41-3803-416B-9216-E2C6E0EE6CF4}" type="pres">
      <dgm:prSet presAssocID="{C2098DE6-1286-43F2-9ADE-20982E63B23A}" presName="node" presStyleLbl="alignAccFollowNode1" presStyleIdx="2" presStyleCnt="4">
        <dgm:presLayoutVars>
          <dgm:bulletEnabled val="1"/>
        </dgm:presLayoutVars>
      </dgm:prSet>
      <dgm:spPr/>
    </dgm:pt>
    <dgm:pt modelId="{27A53DEF-CA8C-49C1-93E0-9362CC946D20}" type="pres">
      <dgm:prSet presAssocID="{B51EB7BC-6E48-4E4C-BFB9-8B538A9383C2}" presName="sibTrans" presStyleCnt="0"/>
      <dgm:spPr/>
    </dgm:pt>
    <dgm:pt modelId="{9B24F5EE-4AC8-44F9-81A6-F2DAB518A1A9}" type="pres">
      <dgm:prSet presAssocID="{EA1DE5EE-D917-4E62-99A5-6111DC321914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97321220-2326-4BF0-83BF-8AC0192B2C34}" type="presOf" srcId="{B2A79465-C81E-4041-B5AE-A4FD6AF8716B}" destId="{5692E0C5-2911-4616-9E5A-0699FC35A04E}" srcOrd="0" destOrd="0" presId="urn:microsoft.com/office/officeart/2005/8/layout/lProcess3"/>
    <dgm:cxn modelId="{C43D5928-A036-4BCF-9163-98DADE6CB8E9}" srcId="{3B1496CB-3956-4D7F-8672-1E2F7061BF95}" destId="{E40E6CD1-D133-42E0-9511-8DECE1BF3BFF}" srcOrd="0" destOrd="0" parTransId="{D3F70092-C861-48A3-85F5-B22A9BCE99A7}" sibTransId="{9E42E969-619E-4768-985D-58944088F2A6}"/>
    <dgm:cxn modelId="{D029C163-51D4-4443-A1C9-43795433AC3F}" type="presOf" srcId="{3B1496CB-3956-4D7F-8672-1E2F7061BF95}" destId="{E84E3291-0166-429F-B9F9-F6D40EDC363C}" srcOrd="0" destOrd="0" presId="urn:microsoft.com/office/officeart/2005/8/layout/lProcess3"/>
    <dgm:cxn modelId="{1ADD5F50-06D3-407A-8D3A-3312B4ED78DE}" type="presOf" srcId="{7E9EAC1B-3985-466B-8DCE-05262B510D63}" destId="{E8FDE06E-6B7E-481B-9B2C-1E67F08D5D69}" srcOrd="0" destOrd="0" presId="urn:microsoft.com/office/officeart/2005/8/layout/lProcess3"/>
    <dgm:cxn modelId="{3F8C0572-D87C-46C8-9EBD-14FDD0880AF4}" srcId="{3B1496CB-3956-4D7F-8672-1E2F7061BF95}" destId="{7E9EAC1B-3985-466B-8DCE-05262B510D63}" srcOrd="1" destOrd="0" parTransId="{8DC8FDB9-0290-455B-A967-F62003C58085}" sibTransId="{E77CB68C-EF16-4A87-B0FA-4EA9CFFBF179}"/>
    <dgm:cxn modelId="{B5A0E152-BDA6-42B8-8A58-0953A6A61DD4}" srcId="{3B1496CB-3956-4D7F-8672-1E2F7061BF95}" destId="{C2098DE6-1286-43F2-9ADE-20982E63B23A}" srcOrd="2" destOrd="0" parTransId="{E91DCF0D-9F46-4DD8-95C1-6B46574D410C}" sibTransId="{B51EB7BC-6E48-4E4C-BFB9-8B538A9383C2}"/>
    <dgm:cxn modelId="{08E88D77-0195-492C-9A9C-77832113DACE}" type="presOf" srcId="{EA1DE5EE-D917-4E62-99A5-6111DC321914}" destId="{9B24F5EE-4AC8-44F9-81A6-F2DAB518A1A9}" srcOrd="0" destOrd="0" presId="urn:microsoft.com/office/officeart/2005/8/layout/lProcess3"/>
    <dgm:cxn modelId="{F0AD239E-DC1A-4207-9495-94EC2970D27A}" srcId="{B2A79465-C81E-4041-B5AE-A4FD6AF8716B}" destId="{3B1496CB-3956-4D7F-8672-1E2F7061BF95}" srcOrd="0" destOrd="0" parTransId="{F7A7545D-BC53-43D9-81B0-72F55DFCE210}" sibTransId="{1909C5E3-C878-49FD-9152-C1EC1DABE71C}"/>
    <dgm:cxn modelId="{F7652BA7-6388-4F6F-9486-7E425AC1DBED}" type="presOf" srcId="{C2098DE6-1286-43F2-9ADE-20982E63B23A}" destId="{A78B4A41-3803-416B-9216-E2C6E0EE6CF4}" srcOrd="0" destOrd="0" presId="urn:microsoft.com/office/officeart/2005/8/layout/lProcess3"/>
    <dgm:cxn modelId="{D818F5BD-31ED-401D-8601-76FC13564F9D}" srcId="{3B1496CB-3956-4D7F-8672-1E2F7061BF95}" destId="{EA1DE5EE-D917-4E62-99A5-6111DC321914}" srcOrd="3" destOrd="0" parTransId="{07F2271B-D4B9-4FC9-93A5-2CD046F47AAC}" sibTransId="{5FCA0AB5-E4D0-4E1A-A9B9-CE7C0AC3279D}"/>
    <dgm:cxn modelId="{EA4740FA-6AFB-4D3A-9B83-1AE54B64421F}" type="presOf" srcId="{E40E6CD1-D133-42E0-9511-8DECE1BF3BFF}" destId="{955270DC-E10E-4433-9F45-B26B43BE0462}" srcOrd="0" destOrd="0" presId="urn:microsoft.com/office/officeart/2005/8/layout/lProcess3"/>
    <dgm:cxn modelId="{46FE06C2-0B23-49FA-824E-3088CFE76804}" type="presParOf" srcId="{5692E0C5-2911-4616-9E5A-0699FC35A04E}" destId="{F052659C-C2F2-49C8-A78B-3CB91F1D67FD}" srcOrd="0" destOrd="0" presId="urn:microsoft.com/office/officeart/2005/8/layout/lProcess3"/>
    <dgm:cxn modelId="{767D777D-1569-43D6-9C6B-2D1026091556}" type="presParOf" srcId="{F052659C-C2F2-49C8-A78B-3CB91F1D67FD}" destId="{E84E3291-0166-429F-B9F9-F6D40EDC363C}" srcOrd="0" destOrd="0" presId="urn:microsoft.com/office/officeart/2005/8/layout/lProcess3"/>
    <dgm:cxn modelId="{B4216774-018C-44E8-9F85-F3BE9E319610}" type="presParOf" srcId="{F052659C-C2F2-49C8-A78B-3CB91F1D67FD}" destId="{0C232945-766A-42AD-A800-D3203D55ED81}" srcOrd="1" destOrd="0" presId="urn:microsoft.com/office/officeart/2005/8/layout/lProcess3"/>
    <dgm:cxn modelId="{F44F4332-1A18-4C77-AD85-132DE1AC3AE8}" type="presParOf" srcId="{F052659C-C2F2-49C8-A78B-3CB91F1D67FD}" destId="{955270DC-E10E-4433-9F45-B26B43BE0462}" srcOrd="2" destOrd="0" presId="urn:microsoft.com/office/officeart/2005/8/layout/lProcess3"/>
    <dgm:cxn modelId="{7627899F-8EFA-40AD-A683-B9031C1B815B}" type="presParOf" srcId="{F052659C-C2F2-49C8-A78B-3CB91F1D67FD}" destId="{BF16907D-5C23-45BF-8DAA-705ECFC652FA}" srcOrd="3" destOrd="0" presId="urn:microsoft.com/office/officeart/2005/8/layout/lProcess3"/>
    <dgm:cxn modelId="{724DC4BD-924D-4489-A701-51358C51CA8B}" type="presParOf" srcId="{F052659C-C2F2-49C8-A78B-3CB91F1D67FD}" destId="{E8FDE06E-6B7E-481B-9B2C-1E67F08D5D69}" srcOrd="4" destOrd="0" presId="urn:microsoft.com/office/officeart/2005/8/layout/lProcess3"/>
    <dgm:cxn modelId="{07C45B76-1D5B-4A99-98B1-E96DC7EE4F26}" type="presParOf" srcId="{F052659C-C2F2-49C8-A78B-3CB91F1D67FD}" destId="{6FB8F8CD-4D8A-4815-981D-496EC3F79627}" srcOrd="5" destOrd="0" presId="urn:microsoft.com/office/officeart/2005/8/layout/lProcess3"/>
    <dgm:cxn modelId="{DD64F321-39A2-41A2-AFFF-FD67E4AAFBD0}" type="presParOf" srcId="{F052659C-C2F2-49C8-A78B-3CB91F1D67FD}" destId="{A78B4A41-3803-416B-9216-E2C6E0EE6CF4}" srcOrd="6" destOrd="0" presId="urn:microsoft.com/office/officeart/2005/8/layout/lProcess3"/>
    <dgm:cxn modelId="{B476DD01-7874-4365-9802-8B876FE76398}" type="presParOf" srcId="{F052659C-C2F2-49C8-A78B-3CB91F1D67FD}" destId="{27A53DEF-CA8C-49C1-93E0-9362CC946D20}" srcOrd="7" destOrd="0" presId="urn:microsoft.com/office/officeart/2005/8/layout/lProcess3"/>
    <dgm:cxn modelId="{3B379DAA-EFDF-4F14-82CB-2C396268E010}" type="presParOf" srcId="{F052659C-C2F2-49C8-A78B-3CB91F1D67FD}" destId="{9B24F5EE-4AC8-44F9-81A6-F2DAB518A1A9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69061B-5672-4274-AC38-4F2DBE8D29C8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16028329-D7BA-456D-A110-D15B6FA6C51B}">
      <dgm:prSet/>
      <dgm:spPr/>
      <dgm:t>
        <a:bodyPr/>
        <a:lstStyle/>
        <a:p>
          <a:r>
            <a:rPr lang="pt-BR"/>
            <a:t>Etapas</a:t>
          </a:r>
        </a:p>
      </dgm:t>
    </dgm:pt>
    <dgm:pt modelId="{61583BC5-A023-49BF-B6DA-19FD94A57A5F}" type="parTrans" cxnId="{F16013A5-1ED0-4F09-9F90-12B9E0803F20}">
      <dgm:prSet/>
      <dgm:spPr/>
      <dgm:t>
        <a:bodyPr/>
        <a:lstStyle/>
        <a:p>
          <a:endParaRPr lang="pt-BR"/>
        </a:p>
      </dgm:t>
    </dgm:pt>
    <dgm:pt modelId="{81F43F91-11E2-4C8E-B977-12F40AC58C3C}" type="sibTrans" cxnId="{F16013A5-1ED0-4F09-9F90-12B9E0803F20}">
      <dgm:prSet/>
      <dgm:spPr/>
      <dgm:t>
        <a:bodyPr/>
        <a:lstStyle/>
        <a:p>
          <a:endParaRPr lang="pt-BR"/>
        </a:p>
      </dgm:t>
    </dgm:pt>
    <dgm:pt modelId="{1473C6BB-BE76-4C02-8C79-F6B4CF953527}">
      <dgm:prSet/>
      <dgm:spPr/>
      <dgm:t>
        <a:bodyPr/>
        <a:lstStyle/>
        <a:p>
          <a:r>
            <a:rPr lang="pt-BR" dirty="0"/>
            <a:t>Instalação do Docker</a:t>
          </a:r>
        </a:p>
      </dgm:t>
    </dgm:pt>
    <dgm:pt modelId="{6FFBEB1E-4850-43A4-A50B-25D6911479C6}" type="parTrans" cxnId="{4A277000-8424-4990-965E-A4BC38029782}">
      <dgm:prSet/>
      <dgm:spPr/>
      <dgm:t>
        <a:bodyPr/>
        <a:lstStyle/>
        <a:p>
          <a:endParaRPr lang="pt-BR"/>
        </a:p>
      </dgm:t>
    </dgm:pt>
    <dgm:pt modelId="{63938A24-EBF1-4F5F-B73D-E8B1B76F6E29}" type="sibTrans" cxnId="{4A277000-8424-4990-965E-A4BC38029782}">
      <dgm:prSet/>
      <dgm:spPr/>
      <dgm:t>
        <a:bodyPr/>
        <a:lstStyle/>
        <a:p>
          <a:endParaRPr lang="pt-BR"/>
        </a:p>
      </dgm:t>
    </dgm:pt>
    <dgm:pt modelId="{1CC7890C-F866-4546-8E9D-E6792B2BF337}">
      <dgm:prSet/>
      <dgm:spPr/>
      <dgm:t>
        <a:bodyPr/>
        <a:lstStyle/>
        <a:p>
          <a:r>
            <a:rPr lang="pt-BR"/>
            <a:t>Construção do cluster</a:t>
          </a:r>
        </a:p>
      </dgm:t>
    </dgm:pt>
    <dgm:pt modelId="{3AF86301-1317-411E-9C4B-917370701658}" type="parTrans" cxnId="{8F282901-99DE-4646-A6B6-B525E4331171}">
      <dgm:prSet/>
      <dgm:spPr/>
      <dgm:t>
        <a:bodyPr/>
        <a:lstStyle/>
        <a:p>
          <a:endParaRPr lang="pt-BR"/>
        </a:p>
      </dgm:t>
    </dgm:pt>
    <dgm:pt modelId="{E0602305-45EF-4949-9A2F-1A87A41F223F}" type="sibTrans" cxnId="{8F282901-99DE-4646-A6B6-B525E4331171}">
      <dgm:prSet/>
      <dgm:spPr/>
      <dgm:t>
        <a:bodyPr/>
        <a:lstStyle/>
        <a:p>
          <a:endParaRPr lang="pt-BR"/>
        </a:p>
      </dgm:t>
    </dgm:pt>
    <dgm:pt modelId="{F0974913-DF0E-4C37-8C6C-A32336DD0DE2}">
      <dgm:prSet/>
      <dgm:spPr/>
      <dgm:t>
        <a:bodyPr/>
        <a:lstStyle/>
        <a:p>
          <a:r>
            <a:rPr lang="pt-BR"/>
            <a:t>Implantação do serviço</a:t>
          </a:r>
        </a:p>
      </dgm:t>
    </dgm:pt>
    <dgm:pt modelId="{B25430A6-E956-4C0F-B311-2BF09DDF76C0}" type="parTrans" cxnId="{E5FE0985-4E89-4AE0-8191-226EC51B8B66}">
      <dgm:prSet/>
      <dgm:spPr/>
      <dgm:t>
        <a:bodyPr/>
        <a:lstStyle/>
        <a:p>
          <a:endParaRPr lang="pt-BR"/>
        </a:p>
      </dgm:t>
    </dgm:pt>
    <dgm:pt modelId="{AF858FAA-A14C-44A1-8888-E89F7A559437}" type="sibTrans" cxnId="{E5FE0985-4E89-4AE0-8191-226EC51B8B66}">
      <dgm:prSet/>
      <dgm:spPr/>
      <dgm:t>
        <a:bodyPr/>
        <a:lstStyle/>
        <a:p>
          <a:endParaRPr lang="pt-BR"/>
        </a:p>
      </dgm:t>
    </dgm:pt>
    <dgm:pt modelId="{04F9B076-D9EC-45C7-B57F-E129540DE2F6}">
      <dgm:prSet/>
      <dgm:spPr/>
      <dgm:t>
        <a:bodyPr/>
        <a:lstStyle/>
        <a:p>
          <a:r>
            <a:rPr lang="pt-BR"/>
            <a:t>Teste de alta disponibilidade</a:t>
          </a:r>
        </a:p>
      </dgm:t>
    </dgm:pt>
    <dgm:pt modelId="{29B9E8F1-2AF0-4058-A985-854049FFD8F1}" type="parTrans" cxnId="{30C164C5-A7EF-4F37-B738-16C473A65254}">
      <dgm:prSet/>
      <dgm:spPr/>
      <dgm:t>
        <a:bodyPr/>
        <a:lstStyle/>
        <a:p>
          <a:endParaRPr lang="pt-BR"/>
        </a:p>
      </dgm:t>
    </dgm:pt>
    <dgm:pt modelId="{3197140B-4AC5-4C41-AAEC-49C888D69D2E}" type="sibTrans" cxnId="{30C164C5-A7EF-4F37-B738-16C473A65254}">
      <dgm:prSet/>
      <dgm:spPr/>
      <dgm:t>
        <a:bodyPr/>
        <a:lstStyle/>
        <a:p>
          <a:endParaRPr lang="pt-BR"/>
        </a:p>
      </dgm:t>
    </dgm:pt>
    <dgm:pt modelId="{FA73BCA6-11E4-4D88-81A8-A596F74E86F2}" type="pres">
      <dgm:prSet presAssocID="{8669061B-5672-4274-AC38-4F2DBE8D29C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8937CE-A32E-434E-A777-C779CD75A040}" type="pres">
      <dgm:prSet presAssocID="{16028329-D7BA-456D-A110-D15B6FA6C51B}" presName="horFlow" presStyleCnt="0"/>
      <dgm:spPr/>
    </dgm:pt>
    <dgm:pt modelId="{FCEE671E-20C5-4DCA-B55D-2002978453C8}" type="pres">
      <dgm:prSet presAssocID="{16028329-D7BA-456D-A110-D15B6FA6C51B}" presName="bigChev" presStyleLbl="node1" presStyleIdx="0" presStyleCnt="1"/>
      <dgm:spPr/>
    </dgm:pt>
    <dgm:pt modelId="{675F1C03-FB49-488A-9E78-89592F1CDBFD}" type="pres">
      <dgm:prSet presAssocID="{6FFBEB1E-4850-43A4-A50B-25D6911479C6}" presName="parTrans" presStyleCnt="0"/>
      <dgm:spPr/>
    </dgm:pt>
    <dgm:pt modelId="{20D31DA4-61BF-48C4-9A51-6D28A35C1D0B}" type="pres">
      <dgm:prSet presAssocID="{1473C6BB-BE76-4C02-8C79-F6B4CF953527}" presName="node" presStyleLbl="alignAccFollowNode1" presStyleIdx="0" presStyleCnt="4">
        <dgm:presLayoutVars>
          <dgm:bulletEnabled val="1"/>
        </dgm:presLayoutVars>
      </dgm:prSet>
      <dgm:spPr/>
    </dgm:pt>
    <dgm:pt modelId="{33F29681-257C-4699-A0D2-3B0BE50FFBF0}" type="pres">
      <dgm:prSet presAssocID="{63938A24-EBF1-4F5F-B73D-E8B1B76F6E29}" presName="sibTrans" presStyleCnt="0"/>
      <dgm:spPr/>
    </dgm:pt>
    <dgm:pt modelId="{F062D36C-E4FB-4DCD-905F-D1A1284087F0}" type="pres">
      <dgm:prSet presAssocID="{1CC7890C-F866-4546-8E9D-E6792B2BF337}" presName="node" presStyleLbl="alignAccFollowNode1" presStyleIdx="1" presStyleCnt="4">
        <dgm:presLayoutVars>
          <dgm:bulletEnabled val="1"/>
        </dgm:presLayoutVars>
      </dgm:prSet>
      <dgm:spPr/>
    </dgm:pt>
    <dgm:pt modelId="{8F600AE8-6881-4190-9F06-44FFE1B15219}" type="pres">
      <dgm:prSet presAssocID="{E0602305-45EF-4949-9A2F-1A87A41F223F}" presName="sibTrans" presStyleCnt="0"/>
      <dgm:spPr/>
    </dgm:pt>
    <dgm:pt modelId="{BDCC3D21-7130-417A-89C6-F1E6B22237D8}" type="pres">
      <dgm:prSet presAssocID="{F0974913-DF0E-4C37-8C6C-A32336DD0DE2}" presName="node" presStyleLbl="alignAccFollowNode1" presStyleIdx="2" presStyleCnt="4">
        <dgm:presLayoutVars>
          <dgm:bulletEnabled val="1"/>
        </dgm:presLayoutVars>
      </dgm:prSet>
      <dgm:spPr/>
    </dgm:pt>
    <dgm:pt modelId="{5ED7F323-FA54-406D-B1AE-B8EDD380107D}" type="pres">
      <dgm:prSet presAssocID="{AF858FAA-A14C-44A1-8888-E89F7A559437}" presName="sibTrans" presStyleCnt="0"/>
      <dgm:spPr/>
    </dgm:pt>
    <dgm:pt modelId="{AE03CDDE-FE87-4187-82C8-64584063D9C2}" type="pres">
      <dgm:prSet presAssocID="{04F9B076-D9EC-45C7-B57F-E129540DE2F6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A277000-8424-4990-965E-A4BC38029782}" srcId="{16028329-D7BA-456D-A110-D15B6FA6C51B}" destId="{1473C6BB-BE76-4C02-8C79-F6B4CF953527}" srcOrd="0" destOrd="0" parTransId="{6FFBEB1E-4850-43A4-A50B-25D6911479C6}" sibTransId="{63938A24-EBF1-4F5F-B73D-E8B1B76F6E29}"/>
    <dgm:cxn modelId="{8F282901-99DE-4646-A6B6-B525E4331171}" srcId="{16028329-D7BA-456D-A110-D15B6FA6C51B}" destId="{1CC7890C-F866-4546-8E9D-E6792B2BF337}" srcOrd="1" destOrd="0" parTransId="{3AF86301-1317-411E-9C4B-917370701658}" sibTransId="{E0602305-45EF-4949-9A2F-1A87A41F223F}"/>
    <dgm:cxn modelId="{4522241B-9554-41D2-A3BE-4923803DE111}" type="presOf" srcId="{F0974913-DF0E-4C37-8C6C-A32336DD0DE2}" destId="{BDCC3D21-7130-417A-89C6-F1E6B22237D8}" srcOrd="0" destOrd="0" presId="urn:microsoft.com/office/officeart/2005/8/layout/lProcess3"/>
    <dgm:cxn modelId="{E5FE0985-4E89-4AE0-8191-226EC51B8B66}" srcId="{16028329-D7BA-456D-A110-D15B6FA6C51B}" destId="{F0974913-DF0E-4C37-8C6C-A32336DD0DE2}" srcOrd="2" destOrd="0" parTransId="{B25430A6-E956-4C0F-B311-2BF09DDF76C0}" sibTransId="{AF858FAA-A14C-44A1-8888-E89F7A559437}"/>
    <dgm:cxn modelId="{3262B98D-4D13-47BC-A987-94315999F82C}" type="presOf" srcId="{1473C6BB-BE76-4C02-8C79-F6B4CF953527}" destId="{20D31DA4-61BF-48C4-9A51-6D28A35C1D0B}" srcOrd="0" destOrd="0" presId="urn:microsoft.com/office/officeart/2005/8/layout/lProcess3"/>
    <dgm:cxn modelId="{96883FA0-36F8-450B-BC26-981CCDA0C916}" type="presOf" srcId="{16028329-D7BA-456D-A110-D15B6FA6C51B}" destId="{FCEE671E-20C5-4DCA-B55D-2002978453C8}" srcOrd="0" destOrd="0" presId="urn:microsoft.com/office/officeart/2005/8/layout/lProcess3"/>
    <dgm:cxn modelId="{8D15B5A4-4E41-45E5-98FB-46740E384E23}" type="presOf" srcId="{04F9B076-D9EC-45C7-B57F-E129540DE2F6}" destId="{AE03CDDE-FE87-4187-82C8-64584063D9C2}" srcOrd="0" destOrd="0" presId="urn:microsoft.com/office/officeart/2005/8/layout/lProcess3"/>
    <dgm:cxn modelId="{F16013A5-1ED0-4F09-9F90-12B9E0803F20}" srcId="{8669061B-5672-4274-AC38-4F2DBE8D29C8}" destId="{16028329-D7BA-456D-A110-D15B6FA6C51B}" srcOrd="0" destOrd="0" parTransId="{61583BC5-A023-49BF-B6DA-19FD94A57A5F}" sibTransId="{81F43F91-11E2-4C8E-B977-12F40AC58C3C}"/>
    <dgm:cxn modelId="{77FAA2AC-6919-4BF1-9D22-ACD441FF59C7}" type="presOf" srcId="{1CC7890C-F866-4546-8E9D-E6792B2BF337}" destId="{F062D36C-E4FB-4DCD-905F-D1A1284087F0}" srcOrd="0" destOrd="0" presId="urn:microsoft.com/office/officeart/2005/8/layout/lProcess3"/>
    <dgm:cxn modelId="{BE2759B0-4182-4FF1-BBA5-00D9A7FE0CEA}" type="presOf" srcId="{8669061B-5672-4274-AC38-4F2DBE8D29C8}" destId="{FA73BCA6-11E4-4D88-81A8-A596F74E86F2}" srcOrd="0" destOrd="0" presId="urn:microsoft.com/office/officeart/2005/8/layout/lProcess3"/>
    <dgm:cxn modelId="{30C164C5-A7EF-4F37-B738-16C473A65254}" srcId="{16028329-D7BA-456D-A110-D15B6FA6C51B}" destId="{04F9B076-D9EC-45C7-B57F-E129540DE2F6}" srcOrd="3" destOrd="0" parTransId="{29B9E8F1-2AF0-4058-A985-854049FFD8F1}" sibTransId="{3197140B-4AC5-4C41-AAEC-49C888D69D2E}"/>
    <dgm:cxn modelId="{E61EB916-4C8C-4C1A-BD1D-32757EF00B61}" type="presParOf" srcId="{FA73BCA6-11E4-4D88-81A8-A596F74E86F2}" destId="{C08937CE-A32E-434E-A777-C779CD75A040}" srcOrd="0" destOrd="0" presId="urn:microsoft.com/office/officeart/2005/8/layout/lProcess3"/>
    <dgm:cxn modelId="{4BA93D5A-6618-49CE-8564-9C5E77892BA2}" type="presParOf" srcId="{C08937CE-A32E-434E-A777-C779CD75A040}" destId="{FCEE671E-20C5-4DCA-B55D-2002978453C8}" srcOrd="0" destOrd="0" presId="urn:microsoft.com/office/officeart/2005/8/layout/lProcess3"/>
    <dgm:cxn modelId="{29780C4C-3550-4DFC-8542-4CA83BAF4EF1}" type="presParOf" srcId="{C08937CE-A32E-434E-A777-C779CD75A040}" destId="{675F1C03-FB49-488A-9E78-89592F1CDBFD}" srcOrd="1" destOrd="0" presId="urn:microsoft.com/office/officeart/2005/8/layout/lProcess3"/>
    <dgm:cxn modelId="{44399960-7A4E-462B-8C2B-97AA478F1C12}" type="presParOf" srcId="{C08937CE-A32E-434E-A777-C779CD75A040}" destId="{20D31DA4-61BF-48C4-9A51-6D28A35C1D0B}" srcOrd="2" destOrd="0" presId="urn:microsoft.com/office/officeart/2005/8/layout/lProcess3"/>
    <dgm:cxn modelId="{FF072DD4-7789-463D-97BD-3CD0109B5689}" type="presParOf" srcId="{C08937CE-A32E-434E-A777-C779CD75A040}" destId="{33F29681-257C-4699-A0D2-3B0BE50FFBF0}" srcOrd="3" destOrd="0" presId="urn:microsoft.com/office/officeart/2005/8/layout/lProcess3"/>
    <dgm:cxn modelId="{FF5A1C89-9211-4795-9F1F-D569EBFE3861}" type="presParOf" srcId="{C08937CE-A32E-434E-A777-C779CD75A040}" destId="{F062D36C-E4FB-4DCD-905F-D1A1284087F0}" srcOrd="4" destOrd="0" presId="urn:microsoft.com/office/officeart/2005/8/layout/lProcess3"/>
    <dgm:cxn modelId="{7D6BC6B7-D616-488B-AEC8-630F3CAB5E54}" type="presParOf" srcId="{C08937CE-A32E-434E-A777-C779CD75A040}" destId="{8F600AE8-6881-4190-9F06-44FFE1B15219}" srcOrd="5" destOrd="0" presId="urn:microsoft.com/office/officeart/2005/8/layout/lProcess3"/>
    <dgm:cxn modelId="{B1C67A7E-4892-4A1D-B076-916AA60D65E0}" type="presParOf" srcId="{C08937CE-A32E-434E-A777-C779CD75A040}" destId="{BDCC3D21-7130-417A-89C6-F1E6B22237D8}" srcOrd="6" destOrd="0" presId="urn:microsoft.com/office/officeart/2005/8/layout/lProcess3"/>
    <dgm:cxn modelId="{89E22F98-4443-4A58-9B51-069987777F96}" type="presParOf" srcId="{C08937CE-A32E-434E-A777-C779CD75A040}" destId="{5ED7F323-FA54-406D-B1AE-B8EDD380107D}" srcOrd="7" destOrd="0" presId="urn:microsoft.com/office/officeart/2005/8/layout/lProcess3"/>
    <dgm:cxn modelId="{3AD95444-959B-4FB3-8152-0829E98AAAE3}" type="presParOf" srcId="{C08937CE-A32E-434E-A777-C779CD75A040}" destId="{AE03CDDE-FE87-4187-82C8-64584063D9C2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81D7A-F021-4F26-8687-7FDA2A541DE6}">
      <dsp:nvSpPr>
        <dsp:cNvPr id="0" name=""/>
        <dsp:cNvSpPr/>
      </dsp:nvSpPr>
      <dsp:spPr>
        <a:xfrm>
          <a:off x="0" y="86219"/>
          <a:ext cx="972007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Problemas com falhas em servidores físicos</a:t>
          </a:r>
          <a:endParaRPr lang="en-US" sz="1900" kern="1200"/>
        </a:p>
      </dsp:txBody>
      <dsp:txXfrm>
        <a:off x="21161" y="107380"/>
        <a:ext cx="9677749" cy="391163"/>
      </dsp:txXfrm>
    </dsp:sp>
    <dsp:sp modelId="{82DB6BD4-AE97-4448-AE04-5ACC4E41FE97}">
      <dsp:nvSpPr>
        <dsp:cNvPr id="0" name=""/>
        <dsp:cNvSpPr/>
      </dsp:nvSpPr>
      <dsp:spPr>
        <a:xfrm>
          <a:off x="0" y="574424"/>
          <a:ext cx="972007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Problemas de bugs, bibliotecas e dependências em ambientes de desenvolvimento</a:t>
          </a:r>
          <a:endParaRPr lang="en-US" sz="1900" kern="1200" dirty="0"/>
        </a:p>
      </dsp:txBody>
      <dsp:txXfrm>
        <a:off x="21161" y="595585"/>
        <a:ext cx="9677749" cy="391163"/>
      </dsp:txXfrm>
    </dsp:sp>
    <dsp:sp modelId="{EA9EDF23-866D-4FD0-9B84-CB25B16025A8}">
      <dsp:nvSpPr>
        <dsp:cNvPr id="0" name=""/>
        <dsp:cNvSpPr/>
      </dsp:nvSpPr>
      <dsp:spPr>
        <a:xfrm>
          <a:off x="0" y="1062629"/>
          <a:ext cx="972007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Migração de projetos para uma nova máquina. </a:t>
          </a:r>
          <a:endParaRPr lang="en-US" sz="1900" kern="1200" dirty="0"/>
        </a:p>
      </dsp:txBody>
      <dsp:txXfrm>
        <a:off x="21161" y="1083790"/>
        <a:ext cx="9677749" cy="391163"/>
      </dsp:txXfrm>
    </dsp:sp>
    <dsp:sp modelId="{64F95592-5BB7-4E32-83B5-76A6AF690F47}">
      <dsp:nvSpPr>
        <dsp:cNvPr id="0" name=""/>
        <dsp:cNvSpPr/>
      </dsp:nvSpPr>
      <dsp:spPr>
        <a:xfrm>
          <a:off x="0" y="1550835"/>
          <a:ext cx="972007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Processo longo e tedioso de instalação manual no provisionamento de servidor</a:t>
          </a:r>
          <a:endParaRPr lang="en-US" sz="1900" kern="1200" dirty="0"/>
        </a:p>
      </dsp:txBody>
      <dsp:txXfrm>
        <a:off x="21161" y="1571996"/>
        <a:ext cx="9677749" cy="391163"/>
      </dsp:txXfrm>
    </dsp:sp>
    <dsp:sp modelId="{6FFAF595-B1C7-40C5-AE7B-4B65753E039F}">
      <dsp:nvSpPr>
        <dsp:cNvPr id="0" name=""/>
        <dsp:cNvSpPr/>
      </dsp:nvSpPr>
      <dsp:spPr>
        <a:xfrm>
          <a:off x="0" y="2039040"/>
          <a:ext cx="972007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Dependências em relação a pessoas específicas</a:t>
          </a:r>
          <a:endParaRPr lang="en-US" sz="1900" kern="1200"/>
        </a:p>
      </dsp:txBody>
      <dsp:txXfrm>
        <a:off x="21161" y="2060201"/>
        <a:ext cx="9677749" cy="391163"/>
      </dsp:txXfrm>
    </dsp:sp>
    <dsp:sp modelId="{E1CE5406-B709-4159-BE35-8CDA51AAA211}">
      <dsp:nvSpPr>
        <dsp:cNvPr id="0" name=""/>
        <dsp:cNvSpPr/>
      </dsp:nvSpPr>
      <dsp:spPr>
        <a:xfrm>
          <a:off x="0" y="2527245"/>
          <a:ext cx="972007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Instalações negligenciadas/incompleta. </a:t>
          </a:r>
          <a:endParaRPr lang="en-US" sz="1900" kern="1200" dirty="0"/>
        </a:p>
      </dsp:txBody>
      <dsp:txXfrm>
        <a:off x="21161" y="2548406"/>
        <a:ext cx="9677749" cy="391163"/>
      </dsp:txXfrm>
    </dsp:sp>
    <dsp:sp modelId="{BA9E41FC-B9D9-45BE-9530-01F1B94065BD}">
      <dsp:nvSpPr>
        <dsp:cNvPr id="0" name=""/>
        <dsp:cNvSpPr/>
      </dsp:nvSpPr>
      <dsp:spPr>
        <a:xfrm>
          <a:off x="0" y="3015450"/>
          <a:ext cx="972007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Desenvolvimento em ambiente de testes e de produção</a:t>
          </a:r>
          <a:endParaRPr lang="en-US" sz="1900" kern="1200" dirty="0"/>
        </a:p>
      </dsp:txBody>
      <dsp:txXfrm>
        <a:off x="21161" y="3036611"/>
        <a:ext cx="9677749" cy="391163"/>
      </dsp:txXfrm>
    </dsp:sp>
    <dsp:sp modelId="{74362D20-48BF-4C10-B182-B376381B8715}">
      <dsp:nvSpPr>
        <dsp:cNvPr id="0" name=""/>
        <dsp:cNvSpPr/>
      </dsp:nvSpPr>
      <dsp:spPr>
        <a:xfrm>
          <a:off x="0" y="3503655"/>
          <a:ext cx="972007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Trabalho remoto DevOps</a:t>
          </a:r>
        </a:p>
      </dsp:txBody>
      <dsp:txXfrm>
        <a:off x="21161" y="3524816"/>
        <a:ext cx="9677749" cy="39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CA2F6-3A3B-48A6-9B9B-653E46769790}">
      <dsp:nvSpPr>
        <dsp:cNvPr id="0" name=""/>
        <dsp:cNvSpPr/>
      </dsp:nvSpPr>
      <dsp:spPr>
        <a:xfrm>
          <a:off x="0" y="42864"/>
          <a:ext cx="5641974" cy="861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Desenvolvimento de uma aplicação PHP/MySQL </a:t>
          </a:r>
          <a:endParaRPr lang="en-US" sz="1400" kern="1200"/>
        </a:p>
      </dsp:txBody>
      <dsp:txXfrm>
        <a:off x="42036" y="84900"/>
        <a:ext cx="5557902" cy="777048"/>
      </dsp:txXfrm>
    </dsp:sp>
    <dsp:sp modelId="{8249D3BD-3A6F-46BE-8631-4D1D559902F7}">
      <dsp:nvSpPr>
        <dsp:cNvPr id="0" name=""/>
        <dsp:cNvSpPr/>
      </dsp:nvSpPr>
      <dsp:spPr>
        <a:xfrm>
          <a:off x="0" y="1036464"/>
          <a:ext cx="5641974" cy="861120"/>
        </a:xfrm>
        <a:prstGeom prst="roundRect">
          <a:avLst/>
        </a:prstGeom>
        <a:solidFill>
          <a:schemeClr val="accent2">
            <a:hueOff val="130477"/>
            <a:satOff val="-8404"/>
            <a:lumOff val="-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Simulação prática dos cenários com o provisionamento da aplicação</a:t>
          </a:r>
          <a:endParaRPr lang="en-US" sz="1400" kern="1200" dirty="0"/>
        </a:p>
      </dsp:txBody>
      <dsp:txXfrm>
        <a:off x="42036" y="1078500"/>
        <a:ext cx="5557902" cy="777048"/>
      </dsp:txXfrm>
    </dsp:sp>
    <dsp:sp modelId="{D3B49F38-8925-44E5-89E1-9EA756275510}">
      <dsp:nvSpPr>
        <dsp:cNvPr id="0" name=""/>
        <dsp:cNvSpPr/>
      </dsp:nvSpPr>
      <dsp:spPr>
        <a:xfrm>
          <a:off x="0" y="2030064"/>
          <a:ext cx="5641974" cy="861120"/>
        </a:xfrm>
        <a:prstGeom prst="roundRect">
          <a:avLst/>
        </a:prstGeom>
        <a:solidFill>
          <a:schemeClr val="accent2">
            <a:hueOff val="260954"/>
            <a:satOff val="-16808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Análise das características, vantagens e desvantagens dos cenários</a:t>
          </a:r>
          <a:endParaRPr lang="en-US" sz="1400" kern="1200" dirty="0"/>
        </a:p>
      </dsp:txBody>
      <dsp:txXfrm>
        <a:off x="42036" y="2072100"/>
        <a:ext cx="5557902" cy="777048"/>
      </dsp:txXfrm>
    </dsp:sp>
    <dsp:sp modelId="{7CA72DB1-35DE-441E-A3BA-C0D44654CEF4}">
      <dsp:nvSpPr>
        <dsp:cNvPr id="0" name=""/>
        <dsp:cNvSpPr/>
      </dsp:nvSpPr>
      <dsp:spPr>
        <a:xfrm>
          <a:off x="0" y="3023665"/>
          <a:ext cx="5641974" cy="861120"/>
        </a:xfrm>
        <a:prstGeom prst="roundRect">
          <a:avLst/>
        </a:prstGeom>
        <a:solidFill>
          <a:schemeClr val="accent2">
            <a:hueOff val="391430"/>
            <a:satOff val="-25212"/>
            <a:lumOff val="-1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Alternativas, lúcidas e robustas, para equipes </a:t>
          </a:r>
          <a:r>
            <a:rPr lang="pt-BR" sz="1400" kern="1200" dirty="0" err="1"/>
            <a:t>DevOps</a:t>
          </a:r>
          <a:r>
            <a:rPr lang="pt-BR" sz="1400" kern="1200" dirty="0"/>
            <a:t> que utilizam o home office para a forma de desenvolvimento.</a:t>
          </a:r>
          <a:endParaRPr lang="en-US" sz="1400" kern="1200" dirty="0"/>
        </a:p>
      </dsp:txBody>
      <dsp:txXfrm>
        <a:off x="42036" y="3065701"/>
        <a:ext cx="5557902" cy="777048"/>
      </dsp:txXfrm>
    </dsp:sp>
    <dsp:sp modelId="{BAE2A7C5-7E44-4677-9970-0B78818A1DC1}">
      <dsp:nvSpPr>
        <dsp:cNvPr id="0" name=""/>
        <dsp:cNvSpPr/>
      </dsp:nvSpPr>
      <dsp:spPr>
        <a:xfrm>
          <a:off x="0" y="4017265"/>
          <a:ext cx="5641974" cy="861120"/>
        </a:xfrm>
        <a:prstGeom prst="roundRect">
          <a:avLst/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Objetivando-se, principalmente, a economia de tempo e gestão de incompatibilidades, erros, e outras adversidades.</a:t>
          </a:r>
          <a:endParaRPr lang="en-US" sz="1400" kern="1200" dirty="0"/>
        </a:p>
      </dsp:txBody>
      <dsp:txXfrm>
        <a:off x="42036" y="4059301"/>
        <a:ext cx="5557902" cy="777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41263-988C-4A19-82C4-34AA36A85D9B}">
      <dsp:nvSpPr>
        <dsp:cNvPr id="0" name=""/>
        <dsp:cNvSpPr/>
      </dsp:nvSpPr>
      <dsp:spPr>
        <a:xfrm>
          <a:off x="814" y="2245416"/>
          <a:ext cx="1672838" cy="6691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Etapas</a:t>
          </a:r>
          <a:endParaRPr lang="pt-BR" sz="3600" kern="1200" dirty="0"/>
        </a:p>
      </dsp:txBody>
      <dsp:txXfrm>
        <a:off x="335382" y="2245416"/>
        <a:ext cx="1003703" cy="669135"/>
      </dsp:txXfrm>
    </dsp:sp>
    <dsp:sp modelId="{42F1C854-5B84-4944-AC7C-7CC9886226D6}">
      <dsp:nvSpPr>
        <dsp:cNvPr id="0" name=""/>
        <dsp:cNvSpPr/>
      </dsp:nvSpPr>
      <dsp:spPr>
        <a:xfrm>
          <a:off x="1456184" y="2302293"/>
          <a:ext cx="1388456" cy="5553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Instalação do sistema operacional</a:t>
          </a:r>
        </a:p>
      </dsp:txBody>
      <dsp:txXfrm>
        <a:off x="1733875" y="2302293"/>
        <a:ext cx="833074" cy="555382"/>
      </dsp:txXfrm>
    </dsp:sp>
    <dsp:sp modelId="{7099AB93-98F0-44AE-847B-CCA6BCC5B6D0}">
      <dsp:nvSpPr>
        <dsp:cNvPr id="0" name=""/>
        <dsp:cNvSpPr/>
      </dsp:nvSpPr>
      <dsp:spPr>
        <a:xfrm>
          <a:off x="2650256" y="2302293"/>
          <a:ext cx="1388456" cy="5553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50" kern="1200" dirty="0"/>
            <a:t>Instalação dos pacotes (MySQL, Apache2/PHP)</a:t>
          </a:r>
        </a:p>
      </dsp:txBody>
      <dsp:txXfrm>
        <a:off x="2927947" y="2302293"/>
        <a:ext cx="833074" cy="555382"/>
      </dsp:txXfrm>
    </dsp:sp>
    <dsp:sp modelId="{0AF8D513-94C3-46DB-8271-384618420098}">
      <dsp:nvSpPr>
        <dsp:cNvPr id="0" name=""/>
        <dsp:cNvSpPr/>
      </dsp:nvSpPr>
      <dsp:spPr>
        <a:xfrm>
          <a:off x="3844328" y="2302293"/>
          <a:ext cx="1388456" cy="5553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Integração entre o Apache2 e o PHP</a:t>
          </a:r>
        </a:p>
      </dsp:txBody>
      <dsp:txXfrm>
        <a:off x="4122019" y="2302293"/>
        <a:ext cx="833074" cy="555382"/>
      </dsp:txXfrm>
    </dsp:sp>
    <dsp:sp modelId="{0E762680-BEA0-44C4-AAEF-80B99A40A3B5}">
      <dsp:nvSpPr>
        <dsp:cNvPr id="0" name=""/>
        <dsp:cNvSpPr/>
      </dsp:nvSpPr>
      <dsp:spPr>
        <a:xfrm>
          <a:off x="5038401" y="2302293"/>
          <a:ext cx="1388456" cy="5553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Configuração do banco de dados MySQL</a:t>
          </a:r>
        </a:p>
      </dsp:txBody>
      <dsp:txXfrm>
        <a:off x="5316092" y="2302293"/>
        <a:ext cx="833074" cy="555382"/>
      </dsp:txXfrm>
    </dsp:sp>
    <dsp:sp modelId="{01C0B624-D2B6-452E-9601-4C45A2CBA59E}">
      <dsp:nvSpPr>
        <dsp:cNvPr id="0" name=""/>
        <dsp:cNvSpPr/>
      </dsp:nvSpPr>
      <dsp:spPr>
        <a:xfrm>
          <a:off x="6232473" y="2302293"/>
          <a:ext cx="1388456" cy="5553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Integração entre PHP e MySQL</a:t>
          </a:r>
        </a:p>
      </dsp:txBody>
      <dsp:txXfrm>
        <a:off x="6510164" y="2302293"/>
        <a:ext cx="833074" cy="555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3291-0166-429F-B9F9-F6D40EDC363C}">
      <dsp:nvSpPr>
        <dsp:cNvPr id="0" name=""/>
        <dsp:cNvSpPr/>
      </dsp:nvSpPr>
      <dsp:spPr>
        <a:xfrm>
          <a:off x="1012" y="1703724"/>
          <a:ext cx="2021691" cy="8086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Etapas</a:t>
          </a:r>
          <a:endParaRPr lang="pt-BR" sz="4000" kern="1200" dirty="0"/>
        </a:p>
      </dsp:txBody>
      <dsp:txXfrm>
        <a:off x="405350" y="1703724"/>
        <a:ext cx="1213015" cy="808676"/>
      </dsp:txXfrm>
    </dsp:sp>
    <dsp:sp modelId="{955270DC-E10E-4433-9F45-B26B43BE0462}">
      <dsp:nvSpPr>
        <dsp:cNvPr id="0" name=""/>
        <dsp:cNvSpPr/>
      </dsp:nvSpPr>
      <dsp:spPr>
        <a:xfrm>
          <a:off x="1759884" y="1772461"/>
          <a:ext cx="1678004" cy="6712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Instalação do Docker</a:t>
          </a:r>
        </a:p>
      </dsp:txBody>
      <dsp:txXfrm>
        <a:off x="2095485" y="1772461"/>
        <a:ext cx="1006803" cy="671201"/>
      </dsp:txXfrm>
    </dsp:sp>
    <dsp:sp modelId="{E8FDE06E-6B7E-481B-9B2C-1E67F08D5D69}">
      <dsp:nvSpPr>
        <dsp:cNvPr id="0" name=""/>
        <dsp:cNvSpPr/>
      </dsp:nvSpPr>
      <dsp:spPr>
        <a:xfrm>
          <a:off x="3202967" y="1772461"/>
          <a:ext cx="1678004" cy="6712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Criação da imagem Docker personalizada (principal)</a:t>
          </a:r>
        </a:p>
      </dsp:txBody>
      <dsp:txXfrm>
        <a:off x="3538568" y="1772461"/>
        <a:ext cx="1006803" cy="671201"/>
      </dsp:txXfrm>
    </dsp:sp>
    <dsp:sp modelId="{A78B4A41-3803-416B-9216-E2C6E0EE6CF4}">
      <dsp:nvSpPr>
        <dsp:cNvPr id="0" name=""/>
        <dsp:cNvSpPr/>
      </dsp:nvSpPr>
      <dsp:spPr>
        <a:xfrm>
          <a:off x="4646051" y="1772461"/>
          <a:ext cx="1678004" cy="6712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Compartilhamento da imagem criada no Docker Hub</a:t>
          </a:r>
        </a:p>
      </dsp:txBody>
      <dsp:txXfrm>
        <a:off x="4981652" y="1772461"/>
        <a:ext cx="1006803" cy="671201"/>
      </dsp:txXfrm>
    </dsp:sp>
    <dsp:sp modelId="{9B24F5EE-4AC8-44F9-81A6-F2DAB518A1A9}">
      <dsp:nvSpPr>
        <dsp:cNvPr id="0" name=""/>
        <dsp:cNvSpPr/>
      </dsp:nvSpPr>
      <dsp:spPr>
        <a:xfrm>
          <a:off x="6089134" y="1772461"/>
          <a:ext cx="1678004" cy="6712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Execução do contêiner</a:t>
          </a:r>
        </a:p>
      </dsp:txBody>
      <dsp:txXfrm>
        <a:off x="6424735" y="1772461"/>
        <a:ext cx="1006803" cy="671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E671E-20C5-4DCA-B55D-2002978453C8}">
      <dsp:nvSpPr>
        <dsp:cNvPr id="0" name=""/>
        <dsp:cNvSpPr/>
      </dsp:nvSpPr>
      <dsp:spPr>
        <a:xfrm>
          <a:off x="998" y="1603127"/>
          <a:ext cx="1994600" cy="7978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Etapas</a:t>
          </a:r>
        </a:p>
      </dsp:txBody>
      <dsp:txXfrm>
        <a:off x="399918" y="1603127"/>
        <a:ext cx="1196760" cy="797840"/>
      </dsp:txXfrm>
    </dsp:sp>
    <dsp:sp modelId="{20D31DA4-61BF-48C4-9A51-6D28A35C1D0B}">
      <dsp:nvSpPr>
        <dsp:cNvPr id="0" name=""/>
        <dsp:cNvSpPr/>
      </dsp:nvSpPr>
      <dsp:spPr>
        <a:xfrm>
          <a:off x="1736301" y="1670944"/>
          <a:ext cx="1655518" cy="6622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Instalação do Docker</a:t>
          </a:r>
        </a:p>
      </dsp:txBody>
      <dsp:txXfrm>
        <a:off x="2067405" y="1670944"/>
        <a:ext cx="993311" cy="662207"/>
      </dsp:txXfrm>
    </dsp:sp>
    <dsp:sp modelId="{F062D36C-E4FB-4DCD-905F-D1A1284087F0}">
      <dsp:nvSpPr>
        <dsp:cNvPr id="0" name=""/>
        <dsp:cNvSpPr/>
      </dsp:nvSpPr>
      <dsp:spPr>
        <a:xfrm>
          <a:off x="3160047" y="1670944"/>
          <a:ext cx="1655518" cy="6622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Construção do cluster</a:t>
          </a:r>
        </a:p>
      </dsp:txBody>
      <dsp:txXfrm>
        <a:off x="3491151" y="1670944"/>
        <a:ext cx="993311" cy="662207"/>
      </dsp:txXfrm>
    </dsp:sp>
    <dsp:sp modelId="{BDCC3D21-7130-417A-89C6-F1E6B22237D8}">
      <dsp:nvSpPr>
        <dsp:cNvPr id="0" name=""/>
        <dsp:cNvSpPr/>
      </dsp:nvSpPr>
      <dsp:spPr>
        <a:xfrm>
          <a:off x="4583792" y="1670944"/>
          <a:ext cx="1655518" cy="6622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Implantação do serviço</a:t>
          </a:r>
        </a:p>
      </dsp:txBody>
      <dsp:txXfrm>
        <a:off x="4914896" y="1670944"/>
        <a:ext cx="993311" cy="662207"/>
      </dsp:txXfrm>
    </dsp:sp>
    <dsp:sp modelId="{AE03CDDE-FE87-4187-82C8-64584063D9C2}">
      <dsp:nvSpPr>
        <dsp:cNvPr id="0" name=""/>
        <dsp:cNvSpPr/>
      </dsp:nvSpPr>
      <dsp:spPr>
        <a:xfrm>
          <a:off x="6007538" y="1670944"/>
          <a:ext cx="1655518" cy="6622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Teste de alta disponibilidade</a:t>
          </a:r>
        </a:p>
      </dsp:txBody>
      <dsp:txXfrm>
        <a:off x="6338642" y="1670944"/>
        <a:ext cx="993311" cy="662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5F0-3A97-4061-8BC6-8E93C643BC5B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95668-818F-4B5F-B3BD-51FEA9216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73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5668-818F-4B5F-B3BD-51FEA921666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https://dz2cdn1.dzone.com/storage/temp/12982233-0dc79ce2-c308-4a06-ac4d-70530101cf4a.png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5668-818F-4B5F-B3BD-51FEA921666B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9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https://dz2cdn1.dzone.com/storage/temp/12982233-0dc79ce2-c308-4a06-ac4d-70530101cf4a.png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5668-818F-4B5F-B3BD-51FEA921666B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17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https://dz2cdn1.dzone.com/storage/temp/12982233-0dc79ce2-c308-4a06-ac4d-70530101cf4a.png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5668-818F-4B5F-B3BD-51FEA921666B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2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https://dz2cdn1.dzone.com/storage/temp/12982233-0dc79ce2-c308-4a06-ac4d-70530101cf4a.png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5668-818F-4B5F-B3BD-51FEA921666B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07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https://dz2cdn1.dzone.com/storage/temp/12982233-0dc79ce2-c308-4a06-ac4d-70530101cf4a.png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5668-818F-4B5F-B3BD-51FEA921666B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046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https://dz2cdn1.dzone.com/storage/temp/12982233-0dc79ce2-c308-4a06-ac4d-70530101cf4a.png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5668-818F-4B5F-B3BD-51FEA921666B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47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4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6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7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4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5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7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5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71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D35441-B8A8-4602-B620-94A2C44A3A05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1D72F0-E32A-4C98-B80F-36F93CBC69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ço Reservado para Conteúdo 12" descr="Logotipo&#10;&#10;Descrição gerada automaticamente">
            <a:extLst>
              <a:ext uri="{FF2B5EF4-FFF2-40B4-BE49-F238E27FC236}">
                <a16:creationId xmlns:a16="http://schemas.microsoft.com/office/drawing/2014/main" id="{65100CD9-499D-4293-9117-F963391EDA9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0" y="0"/>
            <a:ext cx="1899356" cy="10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Users\Rafael\OneDrive%20-%20Associacao%20Carioca%20de%20Ensino%20Superior%20-%20ACESU\UniCarioca\2021-1\861%20-%20TCC%20EM%20CI&#202;NCIA%20DA%20COMPUTA&#199;&#195;O\TCC\mysql\Dockerfi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hub.docker.com/layers/rvglima/tcc-docker/mysql-lab/images/sha256-997ef422809b66ab5ed27a8a728be3581ae8c326914fb9758367a9160effd65f?context=rep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ub.docker.com/layers/rvglima/tcc-docker/php-apache-lab/images/sha256-377b5051185ef43570f86fe6c4c4417c260f2bb303fa3e85d903eaaf02448fa3?context=repo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hyperlink" Target="https://unicarioca-my.sharepoint.com/personal/2011201648_aluno_unicarioca_edu_br/Documents/UniCarioca/2021-1/861%20-%20TCC%20EM%20CI&#202;NCIA%20DA%20COMPUTA&#199;&#195;O/TCC/php-apache/Dockerfil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hub.docker.com/repository/docker/rvglima/tcc-docker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DA7F92-5CCF-4036-BBB4-2325A2CE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ctr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SOLUÇÃO DE PROVISIONAMENTO COM DOCKER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E5EB77-B8A8-4E90-8251-11195C839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6478" y="4970704"/>
            <a:ext cx="4148329" cy="1463040"/>
          </a:xfrm>
        </p:spPr>
        <p:txBody>
          <a:bodyPr>
            <a:normAutofit/>
          </a:bodyPr>
          <a:lstStyle/>
          <a:p>
            <a:r>
              <a:rPr lang="pt-BR" dirty="0"/>
              <a:t>MARCOS SÓCRATES</a:t>
            </a:r>
          </a:p>
          <a:p>
            <a:r>
              <a:rPr lang="pt-BR" dirty="0"/>
              <a:t>RAFAEL GUSMÃO</a:t>
            </a: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AC2671F-9B10-4ADE-ACF0-46ABC68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671" y="4960137"/>
            <a:ext cx="2327024" cy="13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Docker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5C78E-3A80-4765-8D28-365D594F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Arquivo com dados e informações necessárias para criar um grupo de processos com propriedades definidas.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Agrupam todos os itens essenciais - como instalações, código do aplicativo e dependências - necessários para configurar um ambiente de contêiner totalmente operacional.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Altamente personalizável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Imagens pré-existentes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Adaptar imagens pré-existentes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Construídas para um novo propósito </a:t>
            </a:r>
          </a:p>
        </p:txBody>
      </p:sp>
    </p:spTree>
    <p:extLst>
      <p:ext uri="{BB962C8B-B14F-4D97-AF65-F5344CB8AC3E}">
        <p14:creationId xmlns:p14="http://schemas.microsoft.com/office/powerpoint/2010/main" val="173071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Docker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5C78E-3A80-4765-8D28-365D594F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usando um dos dois métodos: </a:t>
            </a:r>
          </a:p>
          <a:p>
            <a:endParaRPr lang="pt-BR" dirty="0"/>
          </a:p>
          <a:p>
            <a:pPr lvl="1"/>
            <a:r>
              <a:rPr lang="pt-BR" dirty="0"/>
              <a:t>Método interativo - Alteração manual</a:t>
            </a:r>
          </a:p>
          <a:p>
            <a:pPr marL="128016" lvl="1" indent="0">
              <a:buNone/>
            </a:pPr>
            <a:endParaRPr lang="pt-BR" dirty="0"/>
          </a:p>
          <a:p>
            <a:pPr lvl="1"/>
            <a:r>
              <a:rPr lang="pt-BR" i="1" dirty="0" err="1"/>
              <a:t>Dockerfile</a:t>
            </a:r>
            <a:r>
              <a:rPr lang="pt-BR" dirty="0"/>
              <a:t>: Script com comandos (instruções) e argumentos sucessivos que  executam ações automáticas para criar uma imagem.</a:t>
            </a:r>
          </a:p>
        </p:txBody>
      </p:sp>
    </p:spTree>
    <p:extLst>
      <p:ext uri="{BB962C8B-B14F-4D97-AF65-F5344CB8AC3E}">
        <p14:creationId xmlns:p14="http://schemas.microsoft.com/office/powerpoint/2010/main" val="135896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Docker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979D42B-3280-4290-A382-4B7E9B63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4928" y="2236143"/>
            <a:ext cx="8102144" cy="238571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B3334F-7268-4CEE-B69C-89E57322F4AE}"/>
              </a:ext>
            </a:extLst>
          </p:cNvPr>
          <p:cNvSpPr txBox="1"/>
          <p:nvPr/>
        </p:nvSpPr>
        <p:spPr>
          <a:xfrm>
            <a:off x="4819721" y="4773168"/>
            <a:ext cx="255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Understand</a:t>
            </a:r>
            <a:r>
              <a:rPr lang="pt-BR" sz="1200" dirty="0"/>
              <a:t> </a:t>
            </a:r>
            <a:r>
              <a:rPr lang="pt-BR" sz="1200" dirty="0" err="1"/>
              <a:t>Dockerfile</a:t>
            </a:r>
            <a:r>
              <a:rPr lang="pt-BR" sz="1200" dirty="0"/>
              <a:t>, médium (2021)</a:t>
            </a:r>
          </a:p>
        </p:txBody>
      </p:sp>
    </p:spTree>
    <p:extLst>
      <p:ext uri="{BB962C8B-B14F-4D97-AF65-F5344CB8AC3E}">
        <p14:creationId xmlns:p14="http://schemas.microsoft.com/office/powerpoint/2010/main" val="129971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Docker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8FBCE64F-61F2-4199-B16C-2390DD4C16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Composta </a:t>
            </a: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por camadas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Cada camada corresponde a instruções no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Dockerfile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Camadas formam séries de imagens intermediárias, empilhadas em etapas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Cada camada depende da camada imediatamente abaixo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Gerenciamento eficiente do ciclo de vida das imagens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camadas mai</a:t>
            </a: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s mutáveis 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devem ficar o mais alto possível na pilha.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Alterações em uma camada da imagem, geram a reconstrução dessa camada específica</a:t>
            </a: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 e 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todas as camadas criadas a partir dela.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Mudança em uma camada no topo de uma pilha envolve o mínimo de trabalho computacional para reconstruir a imagem inteira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6C42871-0854-499A-8355-13CCD938B6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AB36ED-7069-405C-B34C-90B9C2E268F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9320" y="2553278"/>
            <a:ext cx="5181601" cy="32385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FFD028-0335-4777-A0B3-7C63F1D13BF1}"/>
              </a:ext>
            </a:extLst>
          </p:cNvPr>
          <p:cNvSpPr txBox="1"/>
          <p:nvPr/>
        </p:nvSpPr>
        <p:spPr>
          <a:xfrm>
            <a:off x="7865615" y="6429651"/>
            <a:ext cx="158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Volume, Docker (2021)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71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29C9D3-5704-483C-911E-00510DE7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Dockerfile</a:t>
            </a:r>
            <a:r>
              <a:rPr lang="pt-BR" i="1" dirty="0"/>
              <a:t> </a:t>
            </a:r>
            <a:r>
              <a:rPr lang="pt-BR" dirty="0"/>
              <a:t>/</a:t>
            </a:r>
            <a:r>
              <a:rPr lang="pt-BR" i="1" dirty="0"/>
              <a:t> </a:t>
            </a:r>
            <a:r>
              <a:rPr lang="pt-BR" dirty="0"/>
              <a:t>Camadas da imagem</a:t>
            </a:r>
          </a:p>
        </p:txBody>
      </p:sp>
      <p:pic>
        <p:nvPicPr>
          <p:cNvPr id="8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9DF9D747-0BD0-40E0-8173-C16971DBF6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69" y="2315907"/>
            <a:ext cx="4129412" cy="3388235"/>
          </a:xfrm>
        </p:spPr>
      </p:pic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AF3B6604-7CFF-4525-88A7-A03885B42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90" y="2531108"/>
            <a:ext cx="4904947" cy="2957832"/>
          </a:xfrm>
        </p:spPr>
      </p:pic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D33B2248-1867-4F80-B4D0-22D08EB7BB0C}"/>
              </a:ext>
            </a:extLst>
          </p:cNvPr>
          <p:cNvSpPr/>
          <p:nvPr/>
        </p:nvSpPr>
        <p:spPr>
          <a:xfrm>
            <a:off x="1238250" y="2219325"/>
            <a:ext cx="4362450" cy="3581400"/>
          </a:xfrm>
          <a:prstGeom prst="borderCallout1">
            <a:avLst>
              <a:gd name="adj1" fmla="val 47739"/>
              <a:gd name="adj2" fmla="val 99746"/>
              <a:gd name="adj3" fmla="val 47606"/>
              <a:gd name="adj4" fmla="val 12564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715A68-0D72-4023-987E-C9720AF33AA6}"/>
              </a:ext>
            </a:extLst>
          </p:cNvPr>
          <p:cNvSpPr txBox="1"/>
          <p:nvPr/>
        </p:nvSpPr>
        <p:spPr>
          <a:xfrm>
            <a:off x="2615408" y="5739706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8FA259-E59A-468B-80F3-6B462B510E77}"/>
              </a:ext>
            </a:extLst>
          </p:cNvPr>
          <p:cNvSpPr txBox="1"/>
          <p:nvPr/>
        </p:nvSpPr>
        <p:spPr>
          <a:xfrm>
            <a:off x="7776839" y="5704142"/>
            <a:ext cx="3920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Optimizing</a:t>
            </a:r>
            <a:r>
              <a:rPr lang="pt-BR" sz="1200" dirty="0"/>
              <a:t> Spring Boot apps for Docker, </a:t>
            </a:r>
            <a:r>
              <a:rPr lang="pt-BR" sz="1200" dirty="0" err="1"/>
              <a:t>Openliberty</a:t>
            </a:r>
            <a:r>
              <a:rPr lang="pt-BR" sz="1200" dirty="0"/>
              <a:t> (2018)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49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Imagem Docker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5C78E-3A80-4765-8D28-365D594F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Facilmente compartilháveis</a:t>
            </a:r>
          </a:p>
          <a:p>
            <a:pPr lvl="1"/>
            <a:r>
              <a:rPr lang="pt-BR" dirty="0"/>
              <a:t>Possibilidade de criar ambientes idênticos em diferentes sistemas operacionais</a:t>
            </a:r>
          </a:p>
          <a:p>
            <a:pPr lvl="1"/>
            <a:r>
              <a:rPr lang="pt-BR" dirty="0"/>
              <a:t>Aplicativos em sistemas diferentes não encontrarão nenhum problema de compatibilidade</a:t>
            </a:r>
          </a:p>
          <a:p>
            <a:pPr lvl="1"/>
            <a:r>
              <a:rPr lang="pt-BR" dirty="0"/>
              <a:t>A execução do contêiner é criada com base nas especificações do arquivo de imagem</a:t>
            </a:r>
          </a:p>
          <a:p>
            <a:pPr lvl="1"/>
            <a:r>
              <a:rPr lang="pt-BR" dirty="0"/>
              <a:t>São executados dentro de um ambiente isolado criado a partir da imagem Docker.</a:t>
            </a:r>
          </a:p>
        </p:txBody>
      </p:sp>
    </p:spTree>
    <p:extLst>
      <p:ext uri="{BB962C8B-B14F-4D97-AF65-F5344CB8AC3E}">
        <p14:creationId xmlns:p14="http://schemas.microsoft.com/office/powerpoint/2010/main" val="57036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1D0F-54D9-43A2-8018-4838569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Docker Hub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50A6A1-3554-4365-A76B-C216E0D3C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Repositório</a:t>
            </a:r>
            <a:r>
              <a:rPr lang="en-US" dirty="0"/>
              <a:t> de imagens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  <a:p>
            <a:r>
              <a:rPr lang="en-US" dirty="0" err="1"/>
              <a:t>Instituições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usuários</a:t>
            </a:r>
            <a:endParaRPr lang="en-US" dirty="0"/>
          </a:p>
          <a:p>
            <a:r>
              <a:rPr lang="en-US" dirty="0" err="1"/>
              <a:t>Criar</a:t>
            </a:r>
            <a:r>
              <a:rPr lang="en-US" dirty="0"/>
              <a:t>, </a:t>
            </a:r>
            <a:r>
              <a:rPr lang="en-US" dirty="0" err="1"/>
              <a:t>testar</a:t>
            </a:r>
            <a:r>
              <a:rPr lang="en-US" dirty="0"/>
              <a:t>, </a:t>
            </a:r>
            <a:r>
              <a:rPr lang="en-US" dirty="0" err="1"/>
              <a:t>armazenar</a:t>
            </a:r>
            <a:r>
              <a:rPr lang="en-US" dirty="0"/>
              <a:t> e </a:t>
            </a:r>
            <a:r>
              <a:rPr lang="en-US" dirty="0" err="1"/>
              <a:t>distribuir</a:t>
            </a:r>
            <a:r>
              <a:rPr lang="en-US" dirty="0"/>
              <a:t> imagens de </a:t>
            </a:r>
            <a:r>
              <a:rPr lang="en-US" dirty="0" err="1"/>
              <a:t>contêiner</a:t>
            </a:r>
            <a:r>
              <a:rPr lang="en-US" dirty="0"/>
              <a:t>. </a:t>
            </a:r>
          </a:p>
          <a:p>
            <a:r>
              <a:rPr lang="en-US" dirty="0" err="1"/>
              <a:t>Repositórios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e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aberto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privados</a:t>
            </a:r>
          </a:p>
        </p:txBody>
      </p:sp>
      <p:pic>
        <p:nvPicPr>
          <p:cNvPr id="8" name="Espaço Reservado para Conteúdo 7" descr="Diagrama&#10;&#10;Descrição gerada automaticamente">
            <a:extLst>
              <a:ext uri="{FF2B5EF4-FFF2-40B4-BE49-F238E27FC236}">
                <a16:creationId xmlns:a16="http://schemas.microsoft.com/office/drawing/2014/main" id="{D595F5E3-17DC-4BE0-B1F0-E741D8D5E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13502" y="1843548"/>
            <a:ext cx="4051413" cy="4022725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459D66D-60A9-4C65-B64F-39E830571B97}"/>
              </a:ext>
            </a:extLst>
          </p:cNvPr>
          <p:cNvSpPr txBox="1"/>
          <p:nvPr/>
        </p:nvSpPr>
        <p:spPr>
          <a:xfrm>
            <a:off x="7710821" y="5866273"/>
            <a:ext cx="173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Overview, Docker (2021)</a:t>
            </a:r>
          </a:p>
        </p:txBody>
      </p:sp>
    </p:spTree>
    <p:extLst>
      <p:ext uri="{BB962C8B-B14F-4D97-AF65-F5344CB8AC3E}">
        <p14:creationId xmlns:p14="http://schemas.microsoft.com/office/powerpoint/2010/main" val="87762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1D0F-54D9-43A2-8018-4838569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 Swarm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50A6A1-3554-4365-A76B-C216E0D3C8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Swarm = Enxame</a:t>
            </a:r>
          </a:p>
          <a:p>
            <a:r>
              <a:rPr lang="pt-BR" dirty="0"/>
              <a:t>Ferramenta de orquestração de contêineres</a:t>
            </a:r>
          </a:p>
          <a:p>
            <a:r>
              <a:rPr lang="pt-BR" dirty="0"/>
              <a:t>Sistema de cluster nativo para Docker</a:t>
            </a:r>
          </a:p>
          <a:p>
            <a:r>
              <a:rPr lang="pt-BR" dirty="0"/>
              <a:t>Alta disponibilidade</a:t>
            </a:r>
          </a:p>
          <a:p>
            <a:r>
              <a:rPr lang="pt-BR" dirty="0"/>
              <a:t>Grupo de máquinas físicas ou virtuais com Docker pertencentes ao cluster.</a:t>
            </a:r>
          </a:p>
          <a:p>
            <a:r>
              <a:rPr lang="pt-BR" dirty="0"/>
              <a:t>Executados pelas máquinas em seu cluster. </a:t>
            </a:r>
          </a:p>
          <a:p>
            <a:r>
              <a:rPr lang="pt-BR" dirty="0"/>
              <a:t>Máquinas são chamadas de nós.</a:t>
            </a:r>
          </a:p>
          <a:p>
            <a:r>
              <a:rPr lang="pt-BR" dirty="0"/>
              <a:t>Atividades controladas por um gerenciador (</a:t>
            </a:r>
            <a:r>
              <a:rPr lang="pt-BR" i="1" dirty="0"/>
              <a:t>Managers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Espaço Reservado para Conteúdo 5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0A4937A5-2FF0-4611-BEA8-1FA407395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182581"/>
            <a:ext cx="4754562" cy="2229562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96D1F0-2451-4E0D-8C2F-57E8948CC9FA}"/>
              </a:ext>
            </a:extLst>
          </p:cNvPr>
          <p:cNvSpPr txBox="1"/>
          <p:nvPr/>
        </p:nvSpPr>
        <p:spPr>
          <a:xfrm>
            <a:off x="7865616" y="5412143"/>
            <a:ext cx="1427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Docs</a:t>
            </a:r>
            <a:r>
              <a:rPr lang="pt-BR" sz="1200" dirty="0"/>
              <a:t>, Docker (2021)</a:t>
            </a:r>
          </a:p>
        </p:txBody>
      </p:sp>
    </p:spTree>
    <p:extLst>
      <p:ext uri="{BB962C8B-B14F-4D97-AF65-F5344CB8AC3E}">
        <p14:creationId xmlns:p14="http://schemas.microsoft.com/office/powerpoint/2010/main" val="20222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89A07-2ADD-4306-8135-72124FAE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329727-C066-4973-8CA4-3248A6BA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Laboratório com simulação prática dos três cenários apresentados.</a:t>
            </a:r>
          </a:p>
          <a:p>
            <a:r>
              <a:rPr lang="pt-BR" dirty="0"/>
              <a:t>Demonstração da atividade prática</a:t>
            </a:r>
          </a:p>
          <a:p>
            <a:r>
              <a:rPr lang="pt-BR" dirty="0"/>
              <a:t>Problemas</a:t>
            </a:r>
          </a:p>
          <a:p>
            <a:r>
              <a:rPr lang="pt-BR" dirty="0"/>
              <a:t>Soluções progressivas </a:t>
            </a:r>
          </a:p>
          <a:p>
            <a:r>
              <a:rPr lang="pt-BR" dirty="0"/>
              <a:t>Melhoria de </a:t>
            </a:r>
            <a:r>
              <a:rPr lang="pt-BR" dirty="0" err="1"/>
              <a:t>DevOps</a:t>
            </a:r>
            <a:endParaRPr lang="pt-BR" dirty="0"/>
          </a:p>
          <a:p>
            <a:r>
              <a:rPr lang="pt-BR" dirty="0"/>
              <a:t>Cenários</a:t>
            </a:r>
          </a:p>
          <a:p>
            <a:pPr lvl="1"/>
            <a:r>
              <a:rPr lang="pt-BR" dirty="0"/>
              <a:t>Ambiente em servidor </a:t>
            </a:r>
            <a:r>
              <a:rPr lang="pt-BR" dirty="0" err="1"/>
              <a:t>bare</a:t>
            </a:r>
            <a:r>
              <a:rPr lang="pt-BR" dirty="0"/>
              <a:t>-metal</a:t>
            </a:r>
          </a:p>
          <a:p>
            <a:pPr lvl="1"/>
            <a:r>
              <a:rPr lang="pt-BR" dirty="0"/>
              <a:t>Ambiente com Docker</a:t>
            </a:r>
          </a:p>
          <a:p>
            <a:pPr lvl="1"/>
            <a:r>
              <a:rPr lang="pt-BR" dirty="0"/>
              <a:t>Ambiente com Docker Swarm</a:t>
            </a:r>
          </a:p>
          <a:p>
            <a:r>
              <a:rPr lang="pt-BR" dirty="0"/>
              <a:t>Análise</a:t>
            </a:r>
          </a:p>
        </p:txBody>
      </p:sp>
    </p:spTree>
    <p:extLst>
      <p:ext uri="{BB962C8B-B14F-4D97-AF65-F5344CB8AC3E}">
        <p14:creationId xmlns:p14="http://schemas.microsoft.com/office/powerpoint/2010/main" val="2777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F49BC8-980B-48B7-9FAC-047DA2C85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Ambiente em servidor bare-metal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BDA353A-14E1-4EC6-920B-84F26FA32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29063"/>
              </p:ext>
            </p:extLst>
          </p:nvPr>
        </p:nvGraphicFramePr>
        <p:xfrm>
          <a:off x="4393275" y="690225"/>
          <a:ext cx="7621744" cy="515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8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D713-A314-4295-AD32-2DC802BA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39C95A0-853E-49AC-A343-A91ACA99C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946313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52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89A07-2ADD-4306-8135-72124FAE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329727-C066-4973-8CA4-3248A6BA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MySQL</a:t>
            </a:r>
          </a:p>
          <a:p>
            <a:r>
              <a:rPr lang="pt-BR" dirty="0"/>
              <a:t>PHP</a:t>
            </a:r>
          </a:p>
          <a:p>
            <a:r>
              <a:rPr lang="pt-BR" dirty="0"/>
              <a:t>Apache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219069-7D5E-4BE1-A61B-D5D53484CAC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2362" y="2686050"/>
            <a:ext cx="7691438" cy="1771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5D5A91C-43D6-4D40-BCBD-255C36E2F8EF}"/>
              </a:ext>
            </a:extLst>
          </p:cNvPr>
          <p:cNvSpPr txBox="1"/>
          <p:nvPr/>
        </p:nvSpPr>
        <p:spPr>
          <a:xfrm>
            <a:off x="6951215" y="4580751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36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47EE-A636-4BBD-9E42-30CD7EB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Bare</a:t>
            </a:r>
            <a:r>
              <a:rPr lang="pt-BR" dirty="0"/>
              <a:t>-metal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51167-6FE5-4FFC-83FE-BDA2F1B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Experimento com um novo servidor com todos os softwares (sistema operacional, aplicativos e dados) reconstruído do zero. </a:t>
            </a:r>
          </a:p>
          <a:p>
            <a:r>
              <a:rPr lang="pt-BR" dirty="0"/>
              <a:t>Avaliação do tempo despendido para uma atualização de hardware ou uma recuperação de falhas.</a:t>
            </a:r>
          </a:p>
          <a:p>
            <a:r>
              <a:rPr lang="pt-BR" dirty="0"/>
              <a:t>Como resultado, constatou-se que todo o processo de provisionamento do servidor demoraria cerca de </a:t>
            </a:r>
            <a:r>
              <a:rPr lang="pt-BR" b="1" dirty="0"/>
              <a:t>um dia de trabalho </a:t>
            </a:r>
            <a:r>
              <a:rPr lang="pt-BR" dirty="0"/>
              <a:t>para um profissional com conhecimento das ferramentas utilizadas.</a:t>
            </a:r>
          </a:p>
          <a:p>
            <a:r>
              <a:rPr lang="pt-BR" dirty="0"/>
              <a:t>Dados totalizam cerca de 7 GB de armazenamento</a:t>
            </a:r>
          </a:p>
          <a:p>
            <a:r>
              <a:rPr lang="pt-BR" dirty="0"/>
              <a:t>Processos trabalhosos:</a:t>
            </a:r>
          </a:p>
          <a:p>
            <a:pPr lvl="1"/>
            <a:r>
              <a:rPr lang="pt-BR" dirty="0"/>
              <a:t>Instalação do sistema operacional</a:t>
            </a:r>
          </a:p>
          <a:p>
            <a:pPr lvl="1"/>
            <a:r>
              <a:rPr lang="pt-BR" dirty="0"/>
              <a:t>Configurações de acesso à rede</a:t>
            </a:r>
          </a:p>
          <a:p>
            <a:pPr lvl="1"/>
            <a:r>
              <a:rPr lang="pt-BR" dirty="0"/>
              <a:t>Instalação de aplicativos e dependências</a:t>
            </a:r>
          </a:p>
          <a:p>
            <a:pPr lvl="1"/>
            <a:r>
              <a:rPr lang="pt-BR" dirty="0"/>
              <a:t>Atualizações de softwares</a:t>
            </a:r>
          </a:p>
          <a:p>
            <a:pPr lvl="1"/>
            <a:r>
              <a:rPr lang="pt-BR" dirty="0" err="1"/>
              <a:t>Hardening</a:t>
            </a:r>
            <a:endParaRPr lang="pt-BR" dirty="0"/>
          </a:p>
          <a:p>
            <a:pPr lvl="1"/>
            <a:r>
              <a:rPr lang="pt-BR" dirty="0"/>
              <a:t>Modificações dos processos de configuração (versionamento)</a:t>
            </a:r>
          </a:p>
          <a:p>
            <a:pPr lvl="1"/>
            <a:r>
              <a:rPr lang="pt-BR" dirty="0"/>
              <a:t>Testes de funcionamento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65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47EE-A636-4BBD-9E42-30CD7EB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Bare</a:t>
            </a:r>
            <a:r>
              <a:rPr lang="pt-BR" dirty="0"/>
              <a:t>-metal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51167-6FE5-4FFC-83FE-BDA2F1B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Maior desempenho computacional, quando comparado ao uso de máquinas virtuais ou contêineres, que lidam com camadas adicionais de processamento através do </a:t>
            </a:r>
            <a:r>
              <a:rPr lang="pt-BR" dirty="0" err="1"/>
              <a:t>hypervisor</a:t>
            </a:r>
            <a:r>
              <a:rPr lang="pt-BR" dirty="0"/>
              <a:t> ou contêiner </a:t>
            </a:r>
            <a:r>
              <a:rPr lang="pt-BR" dirty="0" err="1"/>
              <a:t>engine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Além do desempenho, medidas de segurança e controle total do hardware e SO são mais fáceis de gerenciar.</a:t>
            </a:r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Grande problema com o gerenciamento de um servidor </a:t>
            </a:r>
            <a:r>
              <a:rPr lang="pt-BR" dirty="0" err="1"/>
              <a:t>bare</a:t>
            </a:r>
            <a:r>
              <a:rPr lang="pt-BR" dirty="0"/>
              <a:t>-metal. </a:t>
            </a:r>
          </a:p>
          <a:p>
            <a:pPr lvl="1"/>
            <a:r>
              <a:rPr lang="pt-BR" dirty="0"/>
              <a:t>Não há uma solução completa que automatize o provisionamento, implantação e o gerenciamento. </a:t>
            </a:r>
          </a:p>
          <a:p>
            <a:pPr lvl="1"/>
            <a:r>
              <a:rPr lang="pt-BR" dirty="0"/>
              <a:t>O desafio é resolver o problema de automatizar e orquestrar o ciclo de vida de servidores </a:t>
            </a:r>
            <a:r>
              <a:rPr lang="pt-BR" dirty="0" err="1"/>
              <a:t>bare</a:t>
            </a:r>
            <a:r>
              <a:rPr lang="pt-BR" dirty="0"/>
              <a:t>-metal em uma maneira que seja tão simples quanto operar a nuvem. </a:t>
            </a:r>
          </a:p>
          <a:p>
            <a:pPr lvl="1"/>
            <a:r>
              <a:rPr lang="pt-BR" dirty="0"/>
              <a:t>As mudanças nas necessidades de negócios também exigem agilidade. 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bare</a:t>
            </a:r>
            <a:r>
              <a:rPr lang="pt-BR" dirty="0"/>
              <a:t>-metal deve acelerar o negócio, e não o retardar.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99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F49BC8-980B-48B7-9FAC-047DA2C85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Ambiente com Docker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96F8F285-39B3-45F2-9F80-C7CC1EF24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79794"/>
              </p:ext>
            </p:extLst>
          </p:nvPr>
        </p:nvGraphicFramePr>
        <p:xfrm>
          <a:off x="4242617" y="1356772"/>
          <a:ext cx="7768151" cy="421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480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Instalação do Docker</a:t>
            </a:r>
          </a:p>
          <a:p>
            <a:pPr lvl="1"/>
            <a:r>
              <a:rPr lang="pt-BR" dirty="0"/>
              <a:t>Versão mais recente</a:t>
            </a:r>
          </a:p>
          <a:p>
            <a:pPr lvl="1"/>
            <a:r>
              <a:rPr lang="pt-BR" dirty="0"/>
              <a:t>Repositório oficial do Docker</a:t>
            </a:r>
          </a:p>
          <a:p>
            <a:pPr lvl="1"/>
            <a:r>
              <a:rPr lang="pt-BR" dirty="0"/>
              <a:t>Processo simples</a:t>
            </a:r>
          </a:p>
          <a:p>
            <a:pPr lvl="1"/>
            <a:r>
              <a:rPr lang="pt-BR" dirty="0"/>
              <a:t>Multiplataforma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987EA6-8869-4220-A5D9-9287BEABDDF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989638" y="3526444"/>
            <a:ext cx="4754562" cy="15418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66E370C-B12A-42AD-8883-91C3D6E30DE5}"/>
              </a:ext>
            </a:extLst>
          </p:cNvPr>
          <p:cNvSpPr txBox="1"/>
          <p:nvPr/>
        </p:nvSpPr>
        <p:spPr>
          <a:xfrm>
            <a:off x="7496907" y="5068280"/>
            <a:ext cx="1740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Autoria própria (2021)</a:t>
            </a:r>
          </a:p>
        </p:txBody>
      </p:sp>
    </p:spTree>
    <p:extLst>
      <p:ext uri="{BB962C8B-B14F-4D97-AF65-F5344CB8AC3E}">
        <p14:creationId xmlns:p14="http://schemas.microsoft.com/office/powerpoint/2010/main" val="3532311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46901D-6B38-4FD4-B877-45BFAD964D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Estrutura da aplicação em um  </a:t>
            </a:r>
            <a:r>
              <a:rPr lang="pt-BR" i="1" dirty="0" err="1"/>
              <a:t>Dockerfile</a:t>
            </a:r>
            <a:endParaRPr lang="pt-B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Migração das aplicações para uma imagem adequada às necessidades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Somente recursos e dependências necessárias.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Imagens personalizadas e enxutas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Agilidade ao carregar na memória e ao iniciar contêineres ou serviços.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i="1" dirty="0" err="1"/>
              <a:t>Dockerfile</a:t>
            </a:r>
            <a:r>
              <a:rPr lang="pt-BR" i="1" dirty="0"/>
              <a:t> (</a:t>
            </a:r>
            <a:r>
              <a:rPr lang="pt-BR" i="1" dirty="0" err="1"/>
              <a:t>IaC</a:t>
            </a:r>
            <a:r>
              <a:rPr lang="pt-BR" i="1" dirty="0"/>
              <a:t> - </a:t>
            </a:r>
            <a:r>
              <a:rPr lang="pt-BR" i="1" dirty="0" err="1"/>
              <a:t>Infraestructure</a:t>
            </a:r>
            <a:r>
              <a:rPr lang="pt-BR" i="1" dirty="0"/>
              <a:t> as </a:t>
            </a:r>
            <a:r>
              <a:rPr lang="pt-BR" i="1" dirty="0" err="1"/>
              <a:t>Code</a:t>
            </a:r>
            <a:r>
              <a:rPr lang="pt-BR" i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1" dirty="0"/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1" dirty="0" err="1"/>
              <a:t>Apache+PHP</a:t>
            </a:r>
            <a:endParaRPr lang="pt-BR" i="1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9FE7717E-6350-410F-AB34-14AFA27F0F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E1D760C-6098-4711-AEFF-B57BB9BD23A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6272" y="3429000"/>
            <a:ext cx="5181600" cy="165258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074BE00-412F-4EEC-AFC7-096AF5FD5494}"/>
              </a:ext>
            </a:extLst>
          </p:cNvPr>
          <p:cNvSpPr txBox="1"/>
          <p:nvPr/>
        </p:nvSpPr>
        <p:spPr>
          <a:xfrm>
            <a:off x="7572652" y="5007005"/>
            <a:ext cx="2024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613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46901D-6B38-4FD4-B877-45BFAD964D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i="1" dirty="0" err="1"/>
              <a:t>Dockerfile</a:t>
            </a:r>
            <a:r>
              <a:rPr lang="pt-BR" i="1" dirty="0"/>
              <a:t> MySQL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9FE7717E-6350-410F-AB34-14AFA27F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202" y="3298722"/>
            <a:ext cx="475488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Docker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mysql-lab</a:t>
            </a:r>
            <a:endParaRPr lang="pt-BR" dirty="0"/>
          </a:p>
        </p:txBody>
      </p:sp>
      <p:pic>
        <p:nvPicPr>
          <p:cNvPr id="5" name="Imagem 4">
            <a:hlinkClick r:id="rId2" action="ppaction://hlinkfile"/>
            <a:extLst>
              <a:ext uri="{FF2B5EF4-FFF2-40B4-BE49-F238E27FC236}">
                <a16:creationId xmlns:a16="http://schemas.microsoft.com/office/drawing/2014/main" id="{B7C40426-6378-4B03-8BBE-0F721CD1994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012" y="2750883"/>
            <a:ext cx="4657726" cy="3684588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7F16E57-B727-4A9E-8FDE-157E24295878}"/>
              </a:ext>
            </a:extLst>
          </p:cNvPr>
          <p:cNvSpPr/>
          <p:nvPr/>
        </p:nvSpPr>
        <p:spPr>
          <a:xfrm>
            <a:off x="5753100" y="4438208"/>
            <a:ext cx="395287" cy="3349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hlinkClick r:id="rId4"/>
            <a:extLst>
              <a:ext uri="{FF2B5EF4-FFF2-40B4-BE49-F238E27FC236}">
                <a16:creationId xmlns:a16="http://schemas.microsoft.com/office/drawing/2014/main" id="{3E8377B5-F164-4FAD-958D-0635DC66B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49" y="3817494"/>
            <a:ext cx="5157787" cy="15763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EA2FED4-7539-4DE9-80D6-5279C23F232B}"/>
              </a:ext>
            </a:extLst>
          </p:cNvPr>
          <p:cNvSpPr txBox="1"/>
          <p:nvPr/>
        </p:nvSpPr>
        <p:spPr>
          <a:xfrm>
            <a:off x="2457479" y="6372028"/>
            <a:ext cx="219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Autoria própria (2021)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B8AC98-09D2-47B6-82C2-B3437623B4E3}"/>
              </a:ext>
            </a:extLst>
          </p:cNvPr>
          <p:cNvSpPr txBox="1"/>
          <p:nvPr/>
        </p:nvSpPr>
        <p:spPr>
          <a:xfrm>
            <a:off x="8833642" y="59733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69B19A-C292-4121-8A98-1078CE02BB29}"/>
              </a:ext>
            </a:extLst>
          </p:cNvPr>
          <p:cNvSpPr txBox="1"/>
          <p:nvPr/>
        </p:nvSpPr>
        <p:spPr>
          <a:xfrm>
            <a:off x="8273988" y="5358655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77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46901D-6B38-4FD4-B877-45BFAD964D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i="1" dirty="0" err="1"/>
              <a:t>Dockerfile</a:t>
            </a:r>
            <a:r>
              <a:rPr lang="pt-BR" i="1" dirty="0"/>
              <a:t>  Apache PHP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9FE7717E-6350-410F-AB34-14AFA27F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5264" y="3382408"/>
            <a:ext cx="475488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Docker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php</a:t>
            </a:r>
            <a:r>
              <a:rPr lang="pt-BR" dirty="0"/>
              <a:t>-apache-</a:t>
            </a:r>
            <a:r>
              <a:rPr lang="pt-BR" dirty="0" err="1"/>
              <a:t>lab</a:t>
            </a:r>
            <a:endParaRPr lang="pt-BR" dirty="0"/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340FD4B9-D423-424D-BC50-A153C6DA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99" y="3817288"/>
            <a:ext cx="5435600" cy="1576800"/>
          </a:xfrm>
          <a:prstGeom prst="rect">
            <a:avLst/>
          </a:prstGeom>
        </p:spPr>
      </p:pic>
      <p:pic>
        <p:nvPicPr>
          <p:cNvPr id="12" name="Imagem 11">
            <a:hlinkClick r:id="rId4"/>
            <a:extLst>
              <a:ext uri="{FF2B5EF4-FFF2-40B4-BE49-F238E27FC236}">
                <a16:creationId xmlns:a16="http://schemas.microsoft.com/office/drawing/2014/main" id="{FCCD96FD-ED9D-4BEF-8EE7-FE30A6AC070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9544" y="2762488"/>
            <a:ext cx="4658400" cy="3686400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C21EC19-4EC6-4C81-B3D2-439446A596D4}"/>
              </a:ext>
            </a:extLst>
          </p:cNvPr>
          <p:cNvSpPr/>
          <p:nvPr/>
        </p:nvSpPr>
        <p:spPr>
          <a:xfrm>
            <a:off x="5753100" y="4438208"/>
            <a:ext cx="395287" cy="3349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BDB9C9-E438-4A7E-95D9-FD6E0A227619}"/>
              </a:ext>
            </a:extLst>
          </p:cNvPr>
          <p:cNvSpPr txBox="1"/>
          <p:nvPr/>
        </p:nvSpPr>
        <p:spPr>
          <a:xfrm>
            <a:off x="2526551" y="6369321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0E795-8066-4D7F-AE76-3823338A9DBF}"/>
              </a:ext>
            </a:extLst>
          </p:cNvPr>
          <p:cNvSpPr txBox="1"/>
          <p:nvPr/>
        </p:nvSpPr>
        <p:spPr>
          <a:xfrm>
            <a:off x="8272432" y="5306752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22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Compartilhamento da imagem criada no Docker 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Disponibilizar a imagem criada na nuvem do Docker 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Conta no Docker Hub (Docker ID)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Repositório</a:t>
            </a:r>
            <a:r>
              <a:rPr lang="pt-BR" dirty="0"/>
              <a:t> para upload da imagem (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E73A97-9C4C-434B-B2C3-B3C05C275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265704-51DA-482D-B6EC-E756B835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73" y="2286000"/>
            <a:ext cx="5181599" cy="336768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1F6C683-EB5D-48E2-AE44-4CFF6B2CE099}"/>
              </a:ext>
            </a:extLst>
          </p:cNvPr>
          <p:cNvSpPr txBox="1"/>
          <p:nvPr/>
        </p:nvSpPr>
        <p:spPr>
          <a:xfrm>
            <a:off x="7997741" y="5577857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0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06032"/>
            <a:ext cx="9720071" cy="4023360"/>
          </a:xfrm>
        </p:spPr>
        <p:txBody>
          <a:bodyPr>
            <a:normAutofit/>
          </a:bodyPr>
          <a:lstStyle/>
          <a:p>
            <a:r>
              <a:rPr lang="pt-BR" dirty="0"/>
              <a:t>Execução do Contêiner</a:t>
            </a:r>
          </a:p>
          <a:p>
            <a:r>
              <a:rPr lang="pt-BR" dirty="0"/>
              <a:t>Download das imagens (Docker </a:t>
            </a:r>
            <a:r>
              <a:rPr lang="pt-BR" dirty="0" err="1"/>
              <a:t>pull</a:t>
            </a:r>
            <a:r>
              <a:rPr lang="pt-BR" dirty="0"/>
              <a:t>)</a:t>
            </a:r>
          </a:p>
          <a:p>
            <a:r>
              <a:rPr lang="pt-BR" dirty="0"/>
              <a:t>Processo rápido devido ao tamanho das imagens</a:t>
            </a:r>
          </a:p>
          <a:p>
            <a:r>
              <a:rPr lang="pt-BR" dirty="0"/>
              <a:t>Execução dos contêineres MySQL e Apache-PHP (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)</a:t>
            </a:r>
          </a:p>
          <a:p>
            <a:r>
              <a:rPr lang="pt-BR" dirty="0"/>
              <a:t>Criação dos ambientes isolados.</a:t>
            </a:r>
          </a:p>
          <a:p>
            <a:r>
              <a:rPr lang="pt-BR" dirty="0"/>
              <a:t>Aplicações em funcionamento com poucos passos para uso pelo desenvolvedor.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91F5B2-4C92-4876-8634-B24F94244CA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8912" y="5346700"/>
            <a:ext cx="7605713" cy="8302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8A826A5-B6DB-45B5-91A5-48461DCF11B9}"/>
              </a:ext>
            </a:extLst>
          </p:cNvPr>
          <p:cNvSpPr txBox="1"/>
          <p:nvPr/>
        </p:nvSpPr>
        <p:spPr>
          <a:xfrm>
            <a:off x="5727701" y="617477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2403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9ED713-A314-4295-AD32-2DC802BA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137B5949-6E35-409E-AB5D-AD2AAA562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57706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223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47EE-A636-4BBD-9E42-30CD7EB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51167-6FE5-4FFC-83FE-BDA2F1B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Livre de erros de compatibilidade</a:t>
            </a:r>
          </a:p>
          <a:p>
            <a:pPr lvl="1"/>
            <a:r>
              <a:rPr lang="pt-BR" dirty="0"/>
              <a:t>Multiplataforma</a:t>
            </a:r>
          </a:p>
          <a:p>
            <a:pPr lvl="1"/>
            <a:r>
              <a:rPr lang="pt-BR" dirty="0"/>
              <a:t>Praticidade ímpar</a:t>
            </a:r>
          </a:p>
          <a:p>
            <a:pPr lvl="2"/>
            <a:r>
              <a:rPr lang="pt-BR" dirty="0"/>
              <a:t>Download de uma imagem já pronta sem necessitar de dependências externas para o uso tanto do PHP, quanto do MySQL. </a:t>
            </a:r>
          </a:p>
          <a:p>
            <a:pPr lvl="1"/>
            <a:r>
              <a:rPr lang="pt-BR" dirty="0"/>
              <a:t>Economia de hardware</a:t>
            </a:r>
          </a:p>
          <a:p>
            <a:pPr lvl="1"/>
            <a:r>
              <a:rPr lang="pt-BR" dirty="0"/>
              <a:t>Imagens do Apache PHP e do banco de dados MySQL totalizam aproximadamente 500 MB cada. </a:t>
            </a:r>
          </a:p>
          <a:p>
            <a:pPr lvl="1"/>
            <a:r>
              <a:rPr lang="pt-BR" dirty="0"/>
              <a:t>Processo de provisionamento demoraria cerca de </a:t>
            </a:r>
            <a:r>
              <a:rPr lang="pt-BR" b="1" dirty="0">
                <a:solidFill>
                  <a:srgbClr val="FF0000"/>
                </a:solidFill>
              </a:rPr>
              <a:t>15 minutos </a:t>
            </a:r>
            <a:r>
              <a:rPr lang="pt-BR" dirty="0"/>
              <a:t>para um profissional com conhecimento das ferramentas utilizadas.</a:t>
            </a:r>
          </a:p>
          <a:p>
            <a:pPr lvl="1"/>
            <a:r>
              <a:rPr lang="pt-BR" dirty="0"/>
              <a:t>Processos simples:</a:t>
            </a:r>
          </a:p>
          <a:p>
            <a:pPr lvl="2"/>
            <a:r>
              <a:rPr lang="pt-BR" dirty="0"/>
              <a:t>Instalação do Docker</a:t>
            </a:r>
          </a:p>
          <a:p>
            <a:pPr lvl="2"/>
            <a:r>
              <a:rPr lang="pt-BR" dirty="0" err="1"/>
              <a:t>Pull</a:t>
            </a:r>
            <a:r>
              <a:rPr lang="pt-BR" dirty="0"/>
              <a:t> das imagens</a:t>
            </a:r>
          </a:p>
          <a:p>
            <a:pPr lvl="2"/>
            <a:r>
              <a:rPr lang="pt-BR" dirty="0"/>
              <a:t>Execução do contêiner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355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47EE-A636-4BBD-9E42-30CD7EB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51167-6FE5-4FFC-83FE-BDA2F1B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Maior custo computacional</a:t>
            </a:r>
          </a:p>
          <a:p>
            <a:pPr lvl="1"/>
            <a:r>
              <a:rPr lang="pt-BR" dirty="0"/>
              <a:t>Vulnerabilidades de segurança da aplicação</a:t>
            </a:r>
          </a:p>
          <a:p>
            <a:pPr lvl="1"/>
            <a:r>
              <a:rPr lang="pt-BR" dirty="0"/>
              <a:t>Menor flexibilidade em relação ao SO</a:t>
            </a:r>
          </a:p>
          <a:p>
            <a:pPr lvl="2"/>
            <a:r>
              <a:rPr lang="pt-BR" dirty="0"/>
              <a:t>(Em sistemas hospedeiros Linux, não é possível executar contêineres Windows)</a:t>
            </a:r>
          </a:p>
          <a:p>
            <a:pPr lvl="2"/>
            <a:r>
              <a:rPr lang="pt-BR" dirty="0"/>
              <a:t>Diferente de um sistema de virtualização.</a:t>
            </a:r>
          </a:p>
        </p:txBody>
      </p:sp>
    </p:spTree>
    <p:extLst>
      <p:ext uri="{BB962C8B-B14F-4D97-AF65-F5344CB8AC3E}">
        <p14:creationId xmlns:p14="http://schemas.microsoft.com/office/powerpoint/2010/main" val="566360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F49BC8-980B-48B7-9FAC-047DA2C85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Ambiente com Docker Swarm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FC75B66C-D285-4651-8D28-E912DBEF8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05655"/>
              </p:ext>
            </p:extLst>
          </p:nvPr>
        </p:nvGraphicFramePr>
        <p:xfrm>
          <a:off x="4217905" y="1556445"/>
          <a:ext cx="7664056" cy="400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680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Desenvolvimento do cenário anterior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Construção de um cluster de alta disponibilidade com Docker Swarm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Benefícios da utilização de ferramentas de orquestração de contêineres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Gerenciamento de vários contêineres implantados em várias máquinas hospedeiras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Alto nível de disponibilidade.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Ambiente misto (local e nuvem) para a aplicação web.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Infraestrutura local da empresa e o uso da infraestrutura de computação em nuvem da </a:t>
            </a:r>
            <a:r>
              <a:rPr lang="pt-BR" dirty="0" err="1"/>
              <a:t>Amazon</a:t>
            </a:r>
            <a:r>
              <a:rPr lang="pt-BR" dirty="0"/>
              <a:t>, a AWS (</a:t>
            </a:r>
            <a:r>
              <a:rPr lang="pt-BR" dirty="0" err="1"/>
              <a:t>Amazon</a:t>
            </a:r>
            <a:r>
              <a:rPr lang="pt-BR" dirty="0"/>
              <a:t> Web Services),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Infraestrutura de backup em caso de falha do ambiente local.</a:t>
            </a:r>
          </a:p>
        </p:txBody>
      </p:sp>
    </p:spTree>
    <p:extLst>
      <p:ext uri="{BB962C8B-B14F-4D97-AF65-F5344CB8AC3E}">
        <p14:creationId xmlns:p14="http://schemas.microsoft.com/office/powerpoint/2010/main" val="1935336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Seis nós Swarm (2 Managers e 4 </a:t>
            </a:r>
            <a:r>
              <a:rPr lang="pt-BR" dirty="0" err="1"/>
              <a:t>Workers</a:t>
            </a:r>
            <a:r>
              <a:rPr lang="pt-BR" dirty="0"/>
              <a:t>) criando seis máquinas virtuais. No entanto, todas essas VM e, posteriormente, os nós do Docker Swarm podem ser criados em diferentes ambientes de computação em nuvem.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E316C6-79B1-4327-A5AE-339381F230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75" y="4141788"/>
            <a:ext cx="6953250" cy="20351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292F023-F49B-42B1-8C55-0D0A378361E1}"/>
              </a:ext>
            </a:extLst>
          </p:cNvPr>
          <p:cNvSpPr txBox="1"/>
          <p:nvPr/>
        </p:nvSpPr>
        <p:spPr>
          <a:xfrm>
            <a:off x="5388746" y="6237059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7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Construção do cluster</a:t>
            </a:r>
          </a:p>
          <a:p>
            <a:pPr lvl="1"/>
            <a:r>
              <a:rPr lang="pt-BR" dirty="0"/>
              <a:t>Docker Swarm é nativo</a:t>
            </a:r>
          </a:p>
          <a:p>
            <a:pPr lvl="1"/>
            <a:r>
              <a:rPr lang="pt-BR" dirty="0"/>
              <a:t>"</a:t>
            </a:r>
            <a:r>
              <a:rPr lang="pt-BR" dirty="0" err="1"/>
              <a:t>docker</a:t>
            </a:r>
            <a:r>
              <a:rPr lang="pt-BR" dirty="0"/>
              <a:t> swarm </a:t>
            </a:r>
            <a:r>
              <a:rPr lang="pt-BR" dirty="0" err="1"/>
              <a:t>init</a:t>
            </a:r>
            <a:r>
              <a:rPr lang="pt-BR" dirty="0"/>
              <a:t>", o Docker </a:t>
            </a:r>
            <a:r>
              <a:rPr lang="pt-BR" dirty="0" err="1"/>
              <a:t>Engine</a:t>
            </a:r>
            <a:r>
              <a:rPr lang="pt-BR" dirty="0"/>
              <a:t> é executado no modo swarm. </a:t>
            </a:r>
          </a:p>
          <a:p>
            <a:pPr lvl="1"/>
            <a:r>
              <a:rPr lang="pt-BR" dirty="0"/>
              <a:t>Token</a:t>
            </a:r>
          </a:p>
          <a:p>
            <a:pPr lvl="2"/>
            <a:r>
              <a:rPr lang="pt-BR" dirty="0" err="1"/>
              <a:t>docker</a:t>
            </a:r>
            <a:r>
              <a:rPr lang="pt-BR" dirty="0"/>
              <a:t> swarm </a:t>
            </a:r>
            <a:r>
              <a:rPr lang="pt-BR" dirty="0" err="1"/>
              <a:t>join</a:t>
            </a:r>
            <a:r>
              <a:rPr lang="pt-BR" dirty="0"/>
              <a:t>-token (</a:t>
            </a:r>
            <a:r>
              <a:rPr lang="pt-BR" dirty="0" err="1"/>
              <a:t>worker|manager</a:t>
            </a:r>
            <a:r>
              <a:rPr lang="pt-BR" dirty="0"/>
              <a:t>)</a:t>
            </a:r>
          </a:p>
          <a:p>
            <a:pPr lvl="2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4BF58D-BEE3-4012-BCED-F92C3652DF6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068" y="4343399"/>
            <a:ext cx="7281863" cy="15525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8F1EE7-7A30-44AC-BDB1-C4ED2B609A22}"/>
              </a:ext>
            </a:extLst>
          </p:cNvPr>
          <p:cNvSpPr txBox="1"/>
          <p:nvPr/>
        </p:nvSpPr>
        <p:spPr>
          <a:xfrm>
            <a:off x="5080096" y="5895974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446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Serviços Docker Swarm</a:t>
            </a:r>
          </a:p>
          <a:p>
            <a:pPr lvl="1"/>
            <a:r>
              <a:rPr lang="pt-BR" dirty="0"/>
              <a:t>Contêineres individuais ≠ Serviços</a:t>
            </a:r>
          </a:p>
          <a:p>
            <a:pPr lvl="1"/>
            <a:r>
              <a:rPr lang="pt-BR" dirty="0"/>
              <a:t>Grupos escalonáveis de contêineres </a:t>
            </a:r>
          </a:p>
          <a:p>
            <a:pPr lvl="1"/>
            <a:r>
              <a:rPr lang="pt-BR" dirty="0"/>
              <a:t>Recursos de rede adicionais mantidos automaticamente pelo Swarm. </a:t>
            </a:r>
          </a:p>
          <a:p>
            <a:pPr lvl="1"/>
            <a:r>
              <a:rPr lang="pt-BR" dirty="0"/>
              <a:t>foi escrita em um </a:t>
            </a:r>
            <a:r>
              <a:rPr lang="pt-BR" dirty="0" err="1"/>
              <a:t>stack</a:t>
            </a:r>
            <a:r>
              <a:rPr lang="pt-BR" dirty="0"/>
              <a:t> file </a:t>
            </a:r>
            <a:r>
              <a:rPr lang="pt-BR" dirty="0" err="1"/>
              <a:t>services.yml</a:t>
            </a:r>
            <a:r>
              <a:rPr lang="pt-BR" dirty="0"/>
              <a:t>:</a:t>
            </a:r>
          </a:p>
          <a:p>
            <a:pPr lvl="2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BBA10E-519A-4677-8CEB-7B2ABAEBC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Docker With Spring Boot and MySQL: Docker Swarm Part 3 - DZone Microservices">
            <a:extLst>
              <a:ext uri="{FF2B5EF4-FFF2-40B4-BE49-F238E27FC236}">
                <a16:creationId xmlns:a16="http://schemas.microsoft.com/office/drawing/2014/main" id="{965078AD-E9E0-4DAF-A901-A557EFA1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93" y="2195070"/>
            <a:ext cx="5852734" cy="257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BEC058A-2301-4476-A836-E61005F0E46E}"/>
              </a:ext>
            </a:extLst>
          </p:cNvPr>
          <p:cNvSpPr txBox="1"/>
          <p:nvPr/>
        </p:nvSpPr>
        <p:spPr>
          <a:xfrm>
            <a:off x="6659792" y="4710267"/>
            <a:ext cx="3535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With Spring Boot and MySQL, </a:t>
            </a:r>
            <a:r>
              <a:rPr lang="en-US" sz="1200" dirty="0" err="1"/>
              <a:t>dzone</a:t>
            </a:r>
            <a:r>
              <a:rPr lang="en-US" sz="1200" dirty="0"/>
              <a:t> (2020)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079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Serviços Docker Swarm</a:t>
            </a:r>
          </a:p>
          <a:p>
            <a:pPr lvl="1"/>
            <a:r>
              <a:rPr lang="pt-BR" dirty="0"/>
              <a:t>Os objetos Swarm descritos em </a:t>
            </a:r>
            <a:r>
              <a:rPr lang="pt-BR" dirty="0" err="1"/>
              <a:t>stack</a:t>
            </a:r>
            <a:r>
              <a:rPr lang="pt-BR" dirty="0"/>
              <a:t> files (arquivos de pilha). </a:t>
            </a:r>
          </a:p>
          <a:p>
            <a:pPr lvl="1"/>
            <a:r>
              <a:rPr lang="pt-BR" dirty="0"/>
              <a:t>Infraestrutura como código</a:t>
            </a:r>
          </a:p>
          <a:p>
            <a:pPr lvl="1"/>
            <a:r>
              <a:rPr lang="pt-BR" dirty="0"/>
              <a:t>Arquivos YAML descrevem os componentes e configurações do Swarm app</a:t>
            </a:r>
          </a:p>
          <a:p>
            <a:pPr lvl="1"/>
            <a:r>
              <a:rPr lang="pt-BR" dirty="0"/>
              <a:t>Criar e destruir facilmente o aplicativo no Swarm.</a:t>
            </a:r>
          </a:p>
          <a:p>
            <a:pPr lvl="1"/>
            <a:r>
              <a:rPr lang="pt-BR" dirty="0"/>
              <a:t>Neste cenário, a aplicação web com Apache2 e PHP executada como um serviço Swarm.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1714B-A0C6-443B-B620-837C1F9B7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169635-CE8E-44A9-BC89-7852F59C0BD8}"/>
              </a:ext>
            </a:extLst>
          </p:cNvPr>
          <p:cNvPicPr/>
          <p:nvPr/>
        </p:nvPicPr>
        <p:blipFill rotWithShape="1">
          <a:blip r:embed="rId3"/>
          <a:srcRect r="40409"/>
          <a:stretch/>
        </p:blipFill>
        <p:spPr bwMode="auto">
          <a:xfrm>
            <a:off x="6529387" y="2486024"/>
            <a:ext cx="4467225" cy="26765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AA93BCA-4F29-4F69-A0E0-0ECD3649944C}"/>
              </a:ext>
            </a:extLst>
          </p:cNvPr>
          <p:cNvSpPr txBox="1"/>
          <p:nvPr/>
        </p:nvSpPr>
        <p:spPr>
          <a:xfrm>
            <a:off x="7958932" y="5158294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753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Implantação do serviço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deploy</a:t>
            </a:r>
            <a:r>
              <a:rPr lang="pt-BR" dirty="0"/>
              <a:t>“</a:t>
            </a:r>
          </a:p>
          <a:p>
            <a:pPr lvl="1"/>
            <a:r>
              <a:rPr lang="pt-BR" dirty="0"/>
              <a:t>Propaga o serviço nos nós Swarm especificados.</a:t>
            </a:r>
          </a:p>
          <a:p>
            <a:pPr lvl="1"/>
            <a:r>
              <a:rPr lang="pt-BR" dirty="0"/>
              <a:t>Lê o </a:t>
            </a:r>
            <a:r>
              <a:rPr lang="pt-BR" i="1" dirty="0" err="1"/>
              <a:t>compose</a:t>
            </a:r>
            <a:r>
              <a:rPr lang="pt-BR" i="1" dirty="0"/>
              <a:t> file</a:t>
            </a:r>
          </a:p>
          <a:p>
            <a:pPr lvl="1"/>
            <a:r>
              <a:rPr lang="pt-BR" dirty="0"/>
              <a:t>Executado em um dos nós </a:t>
            </a:r>
            <a:r>
              <a:rPr lang="pt-BR" i="1" dirty="0"/>
              <a:t>managers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Se a imagem ainda não estiver disponível no nó, ela será automaticamente extraída do Docker Hub. </a:t>
            </a:r>
          </a:p>
          <a:p>
            <a:pPr lvl="1"/>
            <a:r>
              <a:rPr lang="pt-BR" dirty="0"/>
              <a:t>Em um ambiente de produção, as imagens seriam hospedadas localmente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5338B0-AB58-4A55-A172-9384D460094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5131" y="4922036"/>
            <a:ext cx="6281738" cy="12334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BD7BF1-70B9-402B-BA3D-9A8A3981AF23}"/>
              </a:ext>
            </a:extLst>
          </p:cNvPr>
          <p:cNvSpPr txBox="1"/>
          <p:nvPr/>
        </p:nvSpPr>
        <p:spPr>
          <a:xfrm>
            <a:off x="5291933" y="6155523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75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Implantação do serviço</a:t>
            </a:r>
          </a:p>
          <a:p>
            <a:pPr lvl="1"/>
            <a:r>
              <a:rPr lang="pt-BR" dirty="0"/>
              <a:t>Replicação em todos os nós definidos. </a:t>
            </a:r>
          </a:p>
          <a:p>
            <a:pPr lvl="1"/>
            <a:r>
              <a:rPr lang="pt-BR" dirty="0"/>
              <a:t>Distribuição dos contêineres entre os nós. </a:t>
            </a:r>
          </a:p>
          <a:p>
            <a:pPr lvl="1"/>
            <a:r>
              <a:rPr lang="pt-BR" dirty="0"/>
              <a:t>A aplicação com PHP e Apache2 foi implantada em quatro réplicas nos quatro nós </a:t>
            </a:r>
            <a:r>
              <a:rPr lang="pt-BR" dirty="0" err="1"/>
              <a:t>workers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A2EB1-818D-4094-AD4F-DF6CAA5D9B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EB14CE5-AE0A-416E-994B-A5EBD942265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6272" y="2286000"/>
            <a:ext cx="5181600" cy="36290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B575318-02AC-4159-B1B4-1F5AE4E2942B}"/>
              </a:ext>
            </a:extLst>
          </p:cNvPr>
          <p:cNvSpPr txBox="1"/>
          <p:nvPr/>
        </p:nvSpPr>
        <p:spPr>
          <a:xfrm>
            <a:off x="7773005" y="5915025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5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Bare</a:t>
            </a:r>
            <a:r>
              <a:rPr lang="pt-BR" dirty="0"/>
              <a:t>-metal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114D97-D273-4D2E-AD04-820F5628BC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Metal puro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Sistema operacional instalado diretamente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Aplicação sobre o 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Performance</a:t>
            </a:r>
          </a:p>
          <a:p>
            <a:endParaRPr lang="pt-BR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5098AC50-7AB8-4EDD-AF5F-A0597BC8C9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F723A00-B865-43DB-ABD4-CFEE8EC69CFC}"/>
              </a:ext>
            </a:extLst>
          </p:cNvPr>
          <p:cNvGrpSpPr/>
          <p:nvPr/>
        </p:nvGrpSpPr>
        <p:grpSpPr>
          <a:xfrm>
            <a:off x="6566760" y="2286000"/>
            <a:ext cx="3600000" cy="2574926"/>
            <a:chOff x="2899955" y="2307771"/>
            <a:chExt cx="3600000" cy="257492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789446E-4BE1-402B-83D1-B56D45FCC7D4}"/>
                </a:ext>
              </a:extLst>
            </p:cNvPr>
            <p:cNvSpPr/>
            <p:nvPr/>
          </p:nvSpPr>
          <p:spPr>
            <a:xfrm>
              <a:off x="2899955" y="4162697"/>
              <a:ext cx="360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Hardware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4FEAAC9-DF1D-4ED0-8283-F349C33D816D}"/>
                </a:ext>
              </a:extLst>
            </p:cNvPr>
            <p:cNvSpPr/>
            <p:nvPr/>
          </p:nvSpPr>
          <p:spPr>
            <a:xfrm>
              <a:off x="2899955" y="3235234"/>
              <a:ext cx="360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6D1DB32-9A47-4AD9-B8EA-1A90D4DAA9FE}"/>
                </a:ext>
              </a:extLst>
            </p:cNvPr>
            <p:cNvSpPr/>
            <p:nvPr/>
          </p:nvSpPr>
          <p:spPr>
            <a:xfrm>
              <a:off x="2899955" y="2307771"/>
              <a:ext cx="360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1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Cluster de alta disponibilidade</a:t>
            </a:r>
          </a:p>
          <a:p>
            <a:pPr lvl="1"/>
            <a:r>
              <a:rPr lang="pt-BR" dirty="0"/>
              <a:t>Swarm lida automaticamente com falhas de funcionamento da infraestrutura </a:t>
            </a:r>
          </a:p>
          <a:p>
            <a:pPr lvl="1"/>
            <a:r>
              <a:rPr lang="pt-BR" dirty="0"/>
              <a:t>Usar infraestrutura local como principal e infraestrutura em nuvem como backup em caso de falha.</a:t>
            </a:r>
          </a:p>
          <a:p>
            <a:pPr lvl="1"/>
            <a:r>
              <a:rPr lang="pt-BR" dirty="0"/>
              <a:t>A figura, exibe a orquestração dos contêineres após o desligamento do sistema AWS. </a:t>
            </a:r>
          </a:p>
          <a:p>
            <a:pPr lvl="1"/>
            <a:r>
              <a:rPr lang="pt-BR" dirty="0"/>
              <a:t>Todos os nós que estão na nuvem AWS estão inacessíveis. </a:t>
            </a:r>
          </a:p>
          <a:p>
            <a:pPr lvl="1"/>
            <a:r>
              <a:rPr lang="pt-BR" dirty="0"/>
              <a:t>O Swarm como orquestrador é responsável por direcionar os contêineres para outros nós em funcionamento, mantendo o sistema altamente disponível. </a:t>
            </a:r>
          </a:p>
          <a:p>
            <a:pPr lvl="1"/>
            <a:r>
              <a:rPr lang="pt-BR" dirty="0"/>
              <a:t>Reduzir significativa de custos com o aluguel de uma infraestrutura na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A2EB1-818D-4094-AD4F-DF6CAA5D9B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8D8A9D-20DA-4238-8F5E-1CB481FC81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9320" y="2286000"/>
            <a:ext cx="5181600" cy="3600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F4BA-BD6D-476C-A4CE-ED1A0A8E3D54}"/>
              </a:ext>
            </a:extLst>
          </p:cNvPr>
          <p:cNvSpPr txBox="1"/>
          <p:nvPr/>
        </p:nvSpPr>
        <p:spPr>
          <a:xfrm>
            <a:off x="7776053" y="5886450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386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935F1-D77C-4012-A169-19C4761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com Docker Swarm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0C1950-EDA5-43A3-A572-B10F03187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Cluster de alta disponibilidade</a:t>
            </a:r>
          </a:p>
          <a:p>
            <a:pPr lvl="1"/>
            <a:r>
              <a:rPr lang="pt-BR" dirty="0"/>
              <a:t>Caso haja falha na rede local, os nós posicionados na nuvem AWS assumem a execução dos contêineres, </a:t>
            </a:r>
          </a:p>
          <a:p>
            <a:pPr lvl="1"/>
            <a:r>
              <a:rPr lang="pt-BR" dirty="0"/>
              <a:t>Fornecendo alta disponibilidade ao cenário. </a:t>
            </a:r>
          </a:p>
          <a:p>
            <a:pPr lvl="1"/>
            <a:r>
              <a:rPr lang="pt-BR" dirty="0"/>
              <a:t>Enquanto o problema não for resolvido a infraestrutura de nuvem alugada manterá o sistema sempre em funcionamento.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A2EB1-818D-4094-AD4F-DF6CAA5D9B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157919-0F42-40AD-ABE0-8D922807E0D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9320" y="2286000"/>
            <a:ext cx="5181600" cy="3619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7DD3F0-0D37-4862-B9C8-68548D22FA31}"/>
              </a:ext>
            </a:extLst>
          </p:cNvPr>
          <p:cNvSpPr txBox="1"/>
          <p:nvPr/>
        </p:nvSpPr>
        <p:spPr>
          <a:xfrm>
            <a:off x="7776053" y="5995785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Autoria própria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953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47EE-A636-4BBD-9E42-30CD7EB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Docker Swarm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51167-6FE5-4FFC-83FE-BDA2F1B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O Swarm leva a aplicação e o desenvolvimento um nível acima</a:t>
            </a:r>
          </a:p>
          <a:p>
            <a:pPr lvl="1"/>
            <a:r>
              <a:rPr lang="pt-BR" dirty="0"/>
              <a:t>Auto provisionamento </a:t>
            </a:r>
          </a:p>
          <a:p>
            <a:pPr lvl="1"/>
            <a:r>
              <a:rPr lang="pt-BR" dirty="0"/>
              <a:t>Clusters de alta disponibilidade</a:t>
            </a:r>
          </a:p>
          <a:p>
            <a:pPr lvl="1"/>
            <a:r>
              <a:rPr lang="pt-BR" dirty="0"/>
              <a:t>Em caso de falhas, o sistema continua ativo, sem interrupção de serviço para o cliente. </a:t>
            </a:r>
          </a:p>
          <a:p>
            <a:pPr lvl="1"/>
            <a:r>
              <a:rPr lang="pt-BR" dirty="0"/>
              <a:t>Uso de um sistema híbrido, com a infraestrutura privada e nuvem. </a:t>
            </a:r>
          </a:p>
          <a:p>
            <a:pPr lvl="1"/>
            <a:r>
              <a:rPr lang="pt-BR" dirty="0"/>
              <a:t>Infraestrutura sob demanda</a:t>
            </a:r>
          </a:p>
          <a:p>
            <a:pPr lvl="1"/>
            <a:r>
              <a:rPr lang="pt-BR" dirty="0"/>
              <a:t>Migração do contêiner para outro nó Swarm, demoraria cerca de </a:t>
            </a:r>
            <a:r>
              <a:rPr lang="pt-BR" b="1" dirty="0">
                <a:solidFill>
                  <a:srgbClr val="FF0000"/>
                </a:solidFill>
              </a:rPr>
              <a:t>poucos segundos</a:t>
            </a:r>
            <a:r>
              <a:rPr lang="pt-BR" dirty="0"/>
              <a:t>.</a:t>
            </a:r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Maior custo computacional</a:t>
            </a:r>
          </a:p>
          <a:p>
            <a:pPr lvl="1"/>
            <a:r>
              <a:rPr lang="pt-BR" dirty="0"/>
              <a:t>Vulnerabilidades de segurança da aplicação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071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47EE-A636-4BBD-9E42-30CD7EB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51167-6FE5-4FFC-83FE-BDA2F1B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Proposta de solução de provisionamento de servidores.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Resolução de problemas de dependências e versionamento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Praticidade de utilizar-se de contêineres Docker para implantação de sistemas em vias não locais (remotas).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Adequação à nova cultura de trabalho remoto decorrente da pandemia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Multidisciplinar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Desenvolvimento PHP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Banco de dados 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Redes de computadores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Virtualização e Contêineres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Cloud </a:t>
            </a:r>
            <a:r>
              <a:rPr lang="pt-BR" sz="2200" dirty="0" err="1"/>
              <a:t>Computing</a:t>
            </a:r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13707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47EE-A636-4BBD-9E42-30CD7EB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51167-6FE5-4FFC-83FE-BDA2F1B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Dificuldades na migração da aplicação para um ambiente de provisionamento e configurá-la em alta disponibilidade com o Docker Swarm entre o ambiente local e a nuvem AWS.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Agilidade e eficiência no suporte aos negócios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Vantagens e Desvantagens em cada cenário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Virtualização, Contêineres e computação em nuvem são realidade.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Trabalhos Futuros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Análise de segurança e do isolamento de recursos providos pelo Docker.</a:t>
            </a:r>
          </a:p>
        </p:txBody>
      </p:sp>
    </p:spTree>
    <p:extLst>
      <p:ext uri="{BB962C8B-B14F-4D97-AF65-F5344CB8AC3E}">
        <p14:creationId xmlns:p14="http://schemas.microsoft.com/office/powerpoint/2010/main" val="122662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47EE-A636-4BBD-9E42-30CD7EB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51167-6FE5-4FFC-83FE-BDA2F1B3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7200" dirty="0">
                <a:solidFill>
                  <a:schemeClr val="accent1">
                    <a:lumMod val="75000"/>
                  </a:schemeClr>
                </a:solidFill>
              </a:rPr>
              <a:t>Obrigado!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6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virtual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114D97-D273-4D2E-AD04-820F5628BC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Hypervisor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Gerenciamento dos recursos de 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Criação e execução das VM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Abstração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SO Convidado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CEA30D7-04A8-482F-916E-C514608BD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A68B253-CC67-4C23-8CCD-3A04ECB061EC}"/>
              </a:ext>
            </a:extLst>
          </p:cNvPr>
          <p:cNvGrpSpPr/>
          <p:nvPr/>
        </p:nvGrpSpPr>
        <p:grpSpPr>
          <a:xfrm>
            <a:off x="6566760" y="2286000"/>
            <a:ext cx="3600000" cy="3502389"/>
            <a:chOff x="7090955" y="1380308"/>
            <a:chExt cx="3600000" cy="3502389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0864B0A-62BB-4D0B-993C-56D449E7CB40}"/>
                </a:ext>
              </a:extLst>
            </p:cNvPr>
            <p:cNvGrpSpPr/>
            <p:nvPr/>
          </p:nvGrpSpPr>
          <p:grpSpPr>
            <a:xfrm>
              <a:off x="7090955" y="2307771"/>
              <a:ext cx="3600000" cy="2574926"/>
              <a:chOff x="2899955" y="2307771"/>
              <a:chExt cx="3600000" cy="2574926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ECCC490-91BE-491D-8617-08C048703061}"/>
                  </a:ext>
                </a:extLst>
              </p:cNvPr>
              <p:cNvSpPr/>
              <p:nvPr/>
            </p:nvSpPr>
            <p:spPr>
              <a:xfrm>
                <a:off x="2899955" y="4162697"/>
                <a:ext cx="3600000" cy="72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Hardware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C6A2B13-C91D-4144-8021-AA919153B6F2}"/>
                  </a:ext>
                </a:extLst>
              </p:cNvPr>
              <p:cNvSpPr/>
              <p:nvPr/>
            </p:nvSpPr>
            <p:spPr>
              <a:xfrm>
                <a:off x="2899955" y="3235234"/>
                <a:ext cx="3600000" cy="72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Hypervisor</a:t>
                </a:r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0AC92FF-6E46-4D05-9095-D853BA225892}"/>
                  </a:ext>
                </a:extLst>
              </p:cNvPr>
              <p:cNvSpPr/>
              <p:nvPr/>
            </p:nvSpPr>
            <p:spPr>
              <a:xfrm>
                <a:off x="2899955" y="2307771"/>
                <a:ext cx="1620000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GUEST OS</a:t>
                </a:r>
              </a:p>
            </p:txBody>
          </p:sp>
        </p:grp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161FA1A-BC96-4722-B463-D12FAB974D40}"/>
                </a:ext>
              </a:extLst>
            </p:cNvPr>
            <p:cNvSpPr/>
            <p:nvPr/>
          </p:nvSpPr>
          <p:spPr>
            <a:xfrm>
              <a:off x="9070955" y="2299017"/>
              <a:ext cx="16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GUEST 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87EA88D-F53B-4965-9A7D-59EA64A2EBB9}"/>
                </a:ext>
              </a:extLst>
            </p:cNvPr>
            <p:cNvSpPr/>
            <p:nvPr/>
          </p:nvSpPr>
          <p:spPr>
            <a:xfrm>
              <a:off x="7090955" y="1380308"/>
              <a:ext cx="162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963D603-D086-4D50-8B53-3CF811B6F894}"/>
                </a:ext>
              </a:extLst>
            </p:cNvPr>
            <p:cNvSpPr/>
            <p:nvPr/>
          </p:nvSpPr>
          <p:spPr>
            <a:xfrm>
              <a:off x="9070955" y="1380308"/>
              <a:ext cx="162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24462C0-905F-48EB-9463-9EB1C6AF3B8D}"/>
              </a:ext>
            </a:extLst>
          </p:cNvPr>
          <p:cNvSpPr/>
          <p:nvPr/>
        </p:nvSpPr>
        <p:spPr>
          <a:xfrm>
            <a:off x="6483927" y="2170994"/>
            <a:ext cx="1782618" cy="18837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86DC4E-BCB5-4DDA-9972-7EC2346097DA}"/>
              </a:ext>
            </a:extLst>
          </p:cNvPr>
          <p:cNvSpPr txBox="1"/>
          <p:nvPr/>
        </p:nvSpPr>
        <p:spPr>
          <a:xfrm>
            <a:off x="7124205" y="185916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VM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E9C9682-6A6E-46FD-A4C3-0B2F8FCDC2F4}"/>
              </a:ext>
            </a:extLst>
          </p:cNvPr>
          <p:cNvSpPr/>
          <p:nvPr/>
        </p:nvSpPr>
        <p:spPr>
          <a:xfrm>
            <a:off x="8463633" y="2161758"/>
            <a:ext cx="1782618" cy="18837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2659B16-9DAB-4793-81CA-1F13B0C495C2}"/>
              </a:ext>
            </a:extLst>
          </p:cNvPr>
          <p:cNvSpPr txBox="1"/>
          <p:nvPr/>
        </p:nvSpPr>
        <p:spPr>
          <a:xfrm>
            <a:off x="9103911" y="184992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48734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Contêineres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114D97-D273-4D2E-AD04-820F5628BC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Container </a:t>
            </a:r>
            <a:r>
              <a:rPr lang="pt-BR" dirty="0" err="1"/>
              <a:t>Engine</a:t>
            </a:r>
            <a:endParaRPr lang="pt-BR" dirty="0"/>
          </a:p>
          <a:p>
            <a:pPr lvl="1"/>
            <a:r>
              <a:rPr lang="pt-BR" dirty="0"/>
              <a:t>Compartilham o kernel do sistema operacional da máquina </a:t>
            </a:r>
          </a:p>
          <a:p>
            <a:pPr lvl="1"/>
            <a:r>
              <a:rPr lang="pt-BR" dirty="0"/>
              <a:t>Aumenta a eficiência do servidor</a:t>
            </a:r>
          </a:p>
          <a:p>
            <a:pPr lvl="1"/>
            <a:r>
              <a:rPr lang="pt-BR" dirty="0"/>
              <a:t>Redução de custos do servidor e licenciamento de 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Empacota código e dependências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Pacote de software leve, autônomo e executável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CEA30D7-04A8-482F-916E-C514608BD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A68B253-CC67-4C23-8CCD-3A04ECB061EC}"/>
              </a:ext>
            </a:extLst>
          </p:cNvPr>
          <p:cNvGrpSpPr/>
          <p:nvPr/>
        </p:nvGrpSpPr>
        <p:grpSpPr>
          <a:xfrm>
            <a:off x="6566760" y="2286000"/>
            <a:ext cx="3600000" cy="3068434"/>
            <a:chOff x="7090955" y="1814263"/>
            <a:chExt cx="3600000" cy="3068434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0864B0A-62BB-4D0B-993C-56D449E7CB40}"/>
                </a:ext>
              </a:extLst>
            </p:cNvPr>
            <p:cNvGrpSpPr/>
            <p:nvPr/>
          </p:nvGrpSpPr>
          <p:grpSpPr>
            <a:xfrm>
              <a:off x="7090955" y="2700019"/>
              <a:ext cx="3600000" cy="2182678"/>
              <a:chOff x="2899955" y="2700019"/>
              <a:chExt cx="3600000" cy="2182678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ECCC490-91BE-491D-8617-08C048703061}"/>
                  </a:ext>
                </a:extLst>
              </p:cNvPr>
              <p:cNvSpPr/>
              <p:nvPr/>
            </p:nvSpPr>
            <p:spPr>
              <a:xfrm>
                <a:off x="2899955" y="4162697"/>
                <a:ext cx="3600000" cy="72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Hardware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C6A2B13-C91D-4144-8021-AA919153B6F2}"/>
                  </a:ext>
                </a:extLst>
              </p:cNvPr>
              <p:cNvSpPr/>
              <p:nvPr/>
            </p:nvSpPr>
            <p:spPr>
              <a:xfrm>
                <a:off x="2899955" y="3231946"/>
                <a:ext cx="3600000" cy="7232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SO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0AC92FF-6E46-4D05-9095-D853BA225892}"/>
                  </a:ext>
                </a:extLst>
              </p:cNvPr>
              <p:cNvSpPr/>
              <p:nvPr/>
            </p:nvSpPr>
            <p:spPr>
              <a:xfrm>
                <a:off x="2899955" y="2700019"/>
                <a:ext cx="3600000" cy="3244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CONTAINER ENGINE</a:t>
                </a:r>
              </a:p>
            </p:txBody>
          </p: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87EA88D-F53B-4965-9A7D-59EA64A2EBB9}"/>
                </a:ext>
              </a:extLst>
            </p:cNvPr>
            <p:cNvSpPr/>
            <p:nvPr/>
          </p:nvSpPr>
          <p:spPr>
            <a:xfrm>
              <a:off x="7090955" y="1814263"/>
              <a:ext cx="162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963D603-D086-4D50-8B53-3CF811B6F894}"/>
                </a:ext>
              </a:extLst>
            </p:cNvPr>
            <p:cNvSpPr/>
            <p:nvPr/>
          </p:nvSpPr>
          <p:spPr>
            <a:xfrm>
              <a:off x="9070955" y="1814263"/>
              <a:ext cx="162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07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Bare</a:t>
            </a:r>
            <a:r>
              <a:rPr lang="pt-BR" dirty="0"/>
              <a:t>-metal x VM x Contêiner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F946B-5022-46E9-AEA4-9CE07D1C093A}"/>
              </a:ext>
            </a:extLst>
          </p:cNvPr>
          <p:cNvGrpSpPr/>
          <p:nvPr/>
        </p:nvGrpSpPr>
        <p:grpSpPr>
          <a:xfrm>
            <a:off x="1017201" y="3194979"/>
            <a:ext cx="2520000" cy="1734072"/>
            <a:chOff x="2899955" y="2307771"/>
            <a:chExt cx="3600000" cy="257492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2DC2396-2B28-4A36-A548-FBC2CFA85751}"/>
                </a:ext>
              </a:extLst>
            </p:cNvPr>
            <p:cNvSpPr/>
            <p:nvPr/>
          </p:nvSpPr>
          <p:spPr>
            <a:xfrm>
              <a:off x="2899955" y="4162697"/>
              <a:ext cx="360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Hardware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9F1ADDC8-67F2-4883-9A09-E90C708FAD43}"/>
                </a:ext>
              </a:extLst>
            </p:cNvPr>
            <p:cNvSpPr/>
            <p:nvPr/>
          </p:nvSpPr>
          <p:spPr>
            <a:xfrm>
              <a:off x="2899955" y="3235234"/>
              <a:ext cx="360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BA05904-058C-4937-9C78-13AD39B998C1}"/>
                </a:ext>
              </a:extLst>
            </p:cNvPr>
            <p:cNvSpPr/>
            <p:nvPr/>
          </p:nvSpPr>
          <p:spPr>
            <a:xfrm>
              <a:off x="2899955" y="2307771"/>
              <a:ext cx="360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31DB108-0442-4E9C-B5E6-70A7A7476ACE}"/>
              </a:ext>
            </a:extLst>
          </p:cNvPr>
          <p:cNvGrpSpPr/>
          <p:nvPr/>
        </p:nvGrpSpPr>
        <p:grpSpPr>
          <a:xfrm>
            <a:off x="4375383" y="2577737"/>
            <a:ext cx="2947354" cy="2351314"/>
            <a:chOff x="7090955" y="1380308"/>
            <a:chExt cx="3600000" cy="3502389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DA90CA09-8A95-4101-B6C4-9CC7C7D7BEFF}"/>
                </a:ext>
              </a:extLst>
            </p:cNvPr>
            <p:cNvGrpSpPr/>
            <p:nvPr/>
          </p:nvGrpSpPr>
          <p:grpSpPr>
            <a:xfrm>
              <a:off x="7090955" y="2307771"/>
              <a:ext cx="3600000" cy="2574926"/>
              <a:chOff x="2899955" y="2307771"/>
              <a:chExt cx="3600000" cy="2574926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3133A6E9-3DB6-48D0-BA18-5E6FF0F67BEB}"/>
                  </a:ext>
                </a:extLst>
              </p:cNvPr>
              <p:cNvSpPr/>
              <p:nvPr/>
            </p:nvSpPr>
            <p:spPr>
              <a:xfrm>
                <a:off x="2899955" y="4162697"/>
                <a:ext cx="3600000" cy="72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Hardware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323BB98F-5138-48F8-A498-48C31D2AEEA1}"/>
                  </a:ext>
                </a:extLst>
              </p:cNvPr>
              <p:cNvSpPr/>
              <p:nvPr/>
            </p:nvSpPr>
            <p:spPr>
              <a:xfrm>
                <a:off x="2899955" y="3235234"/>
                <a:ext cx="3600000" cy="72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Hypervisor</a:t>
                </a:r>
                <a:endParaRPr lang="pt-BR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0783859E-6DD7-4158-B8CE-EAE86A91DA80}"/>
                  </a:ext>
                </a:extLst>
              </p:cNvPr>
              <p:cNvSpPr/>
              <p:nvPr/>
            </p:nvSpPr>
            <p:spPr>
              <a:xfrm>
                <a:off x="2899955" y="2307771"/>
                <a:ext cx="1620000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GUEST OS</a:t>
                </a:r>
              </a:p>
            </p:txBody>
          </p: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224C0DB-98D4-4E62-9B4F-DF61BD432B47}"/>
                </a:ext>
              </a:extLst>
            </p:cNvPr>
            <p:cNvSpPr/>
            <p:nvPr/>
          </p:nvSpPr>
          <p:spPr>
            <a:xfrm>
              <a:off x="9070955" y="2299017"/>
              <a:ext cx="16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GUEST OS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5B9D123-488E-4D8F-92B4-F4D87FA1F213}"/>
                </a:ext>
              </a:extLst>
            </p:cNvPr>
            <p:cNvSpPr/>
            <p:nvPr/>
          </p:nvSpPr>
          <p:spPr>
            <a:xfrm>
              <a:off x="7090955" y="1380308"/>
              <a:ext cx="162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86C9EB4-20B2-48ED-9E65-BEA34A78B19C}"/>
                </a:ext>
              </a:extLst>
            </p:cNvPr>
            <p:cNvSpPr/>
            <p:nvPr/>
          </p:nvSpPr>
          <p:spPr>
            <a:xfrm>
              <a:off x="9070955" y="1380308"/>
              <a:ext cx="162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7830537-4958-4ED3-B9F3-02D6D27B8E03}"/>
              </a:ext>
            </a:extLst>
          </p:cNvPr>
          <p:cNvGrpSpPr/>
          <p:nvPr/>
        </p:nvGrpSpPr>
        <p:grpSpPr>
          <a:xfrm>
            <a:off x="8160918" y="2861068"/>
            <a:ext cx="2836565" cy="2067983"/>
            <a:chOff x="7090955" y="1784726"/>
            <a:chExt cx="3600000" cy="3097971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C64663A-C9E6-4DC7-89C4-15CEB7AE1848}"/>
                </a:ext>
              </a:extLst>
            </p:cNvPr>
            <p:cNvGrpSpPr/>
            <p:nvPr/>
          </p:nvGrpSpPr>
          <p:grpSpPr>
            <a:xfrm>
              <a:off x="7090955" y="2678660"/>
              <a:ext cx="3600000" cy="2204037"/>
              <a:chOff x="2899955" y="2678660"/>
              <a:chExt cx="3600000" cy="2204037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3937130D-0AD9-4B16-966F-0731F36B921B}"/>
                  </a:ext>
                </a:extLst>
              </p:cNvPr>
              <p:cNvSpPr/>
              <p:nvPr/>
            </p:nvSpPr>
            <p:spPr>
              <a:xfrm>
                <a:off x="2899955" y="4162697"/>
                <a:ext cx="3600000" cy="72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Hardware</a:t>
                </a: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948E75F-EB27-4715-89B0-63F5A33ED726}"/>
                  </a:ext>
                </a:extLst>
              </p:cNvPr>
              <p:cNvSpPr/>
              <p:nvPr/>
            </p:nvSpPr>
            <p:spPr>
              <a:xfrm>
                <a:off x="2899955" y="3231945"/>
                <a:ext cx="3600000" cy="7232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OS</a:t>
                </a: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D8FD2FF2-525F-4E13-ACC2-6EFB794A2014}"/>
                  </a:ext>
                </a:extLst>
              </p:cNvPr>
              <p:cNvSpPr/>
              <p:nvPr/>
            </p:nvSpPr>
            <p:spPr>
              <a:xfrm>
                <a:off x="2899955" y="2678660"/>
                <a:ext cx="3600000" cy="3296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CONTAINER ENGINE</a:t>
                </a:r>
              </a:p>
            </p:txBody>
          </p:sp>
        </p:grp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A0A277F-881C-4AB7-ACBD-2CA5E48EC380}"/>
                </a:ext>
              </a:extLst>
            </p:cNvPr>
            <p:cNvSpPr/>
            <p:nvPr/>
          </p:nvSpPr>
          <p:spPr>
            <a:xfrm>
              <a:off x="7090955" y="1784726"/>
              <a:ext cx="162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0A95A44-1E85-459A-8BFC-3CD65B0E41E6}"/>
                </a:ext>
              </a:extLst>
            </p:cNvPr>
            <p:cNvSpPr/>
            <p:nvPr/>
          </p:nvSpPr>
          <p:spPr>
            <a:xfrm>
              <a:off x="9070955" y="1784726"/>
              <a:ext cx="162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APP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15E353-F988-45B0-A5F6-8AE01B453702}"/>
              </a:ext>
            </a:extLst>
          </p:cNvPr>
          <p:cNvSpPr txBox="1"/>
          <p:nvPr/>
        </p:nvSpPr>
        <p:spPr>
          <a:xfrm>
            <a:off x="1458595" y="4929051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Bare</a:t>
            </a:r>
            <a:r>
              <a:rPr lang="pt-BR" dirty="0"/>
              <a:t>-metal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6374FB4-03B1-4778-B197-77BCD25DE9AA}"/>
              </a:ext>
            </a:extLst>
          </p:cNvPr>
          <p:cNvSpPr txBox="1"/>
          <p:nvPr/>
        </p:nvSpPr>
        <p:spPr>
          <a:xfrm>
            <a:off x="5030454" y="4929051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266845-275E-4686-AED5-7C5F523D9DF1}"/>
              </a:ext>
            </a:extLst>
          </p:cNvPr>
          <p:cNvSpPr txBox="1"/>
          <p:nvPr/>
        </p:nvSpPr>
        <p:spPr>
          <a:xfrm>
            <a:off x="8760594" y="4929051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Contêiner</a:t>
            </a:r>
          </a:p>
        </p:txBody>
      </p:sp>
    </p:spTree>
    <p:extLst>
      <p:ext uri="{BB962C8B-B14F-4D97-AF65-F5344CB8AC3E}">
        <p14:creationId xmlns:p14="http://schemas.microsoft.com/office/powerpoint/2010/main" val="17742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5C78E-3A80-4765-8D28-365D594F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Plataforma aberta para desenvolvimento, envio e execução de aplicações.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Separação entre aplicações e infraestrutura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Entrega rápida de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Multiplataforma*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Executar da aplicação em um ambiente isolado (contêiner)</a:t>
            </a:r>
          </a:p>
        </p:txBody>
      </p:sp>
      <p:pic>
        <p:nvPicPr>
          <p:cNvPr id="1026" name="Picture 2" descr="Docker Logos | Docker">
            <a:extLst>
              <a:ext uri="{FF2B5EF4-FFF2-40B4-BE49-F238E27FC236}">
                <a16:creationId xmlns:a16="http://schemas.microsoft.com/office/drawing/2014/main" id="{911C88C8-5721-4DDE-9485-7F5FCFA2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24" y="985837"/>
            <a:ext cx="662427" cy="5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3D3FFCB-29CE-4A1C-A4DE-665E6C86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1"/>
          <a:stretch/>
        </p:blipFill>
        <p:spPr>
          <a:xfrm>
            <a:off x="2341144" y="2020006"/>
            <a:ext cx="7086040" cy="451395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8AED31-9793-44FB-BD09-9A550FD4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8EF072-F9F9-4B76-97DE-D1E6BF65CFEB}"/>
              </a:ext>
            </a:extLst>
          </p:cNvPr>
          <p:cNvSpPr txBox="1"/>
          <p:nvPr/>
        </p:nvSpPr>
        <p:spPr>
          <a:xfrm>
            <a:off x="5425473" y="6533964"/>
            <a:ext cx="1419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Docker, </a:t>
            </a:r>
            <a:r>
              <a:rPr lang="pt-BR" sz="1200" dirty="0" err="1"/>
              <a:t>Docs</a:t>
            </a:r>
            <a:r>
              <a:rPr lang="pt-BR" sz="1200" dirty="0"/>
              <a:t> (2021)</a:t>
            </a:r>
          </a:p>
        </p:txBody>
      </p:sp>
    </p:spTree>
    <p:extLst>
      <p:ext uri="{BB962C8B-B14F-4D97-AF65-F5344CB8AC3E}">
        <p14:creationId xmlns:p14="http://schemas.microsoft.com/office/powerpoint/2010/main" val="84247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69DD5819ED494BA3C3360F24ACB962" ma:contentTypeVersion="2" ma:contentTypeDescription="Crie um novo documento." ma:contentTypeScope="" ma:versionID="eb79333765e3d29a88328cb0704fb243">
  <xsd:schema xmlns:xsd="http://www.w3.org/2001/XMLSchema" xmlns:xs="http://www.w3.org/2001/XMLSchema" xmlns:p="http://schemas.microsoft.com/office/2006/metadata/properties" xmlns:ns2="f4e4bb65-11e8-40a7-ab4e-8db176b61765" targetNamespace="http://schemas.microsoft.com/office/2006/metadata/properties" ma:root="true" ma:fieldsID="85f7047d87cac07d5f902da9fa6a6357" ns2:_="">
    <xsd:import namespace="f4e4bb65-11e8-40a7-ab4e-8db176b617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4bb65-11e8-40a7-ab4e-8db176b61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C47C0C-A120-4E82-9B24-DE28AB7C4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e4bb65-11e8-40a7-ab4e-8db176b617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8EB8C0-D6D5-4969-A500-8EE6DE48A9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71D8C5-EB99-49CA-9454-0754AD5D04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741</TotalTime>
  <Words>2171</Words>
  <Application>Microsoft Office PowerPoint</Application>
  <PresentationFormat>Widescreen</PresentationFormat>
  <Paragraphs>357</Paragraphs>
  <Slides>45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SOLUÇÃO DE PROVISIONAMENTO COM DOCKER</vt:lpstr>
      <vt:lpstr>Motivação</vt:lpstr>
      <vt:lpstr>Metodologia</vt:lpstr>
      <vt:lpstr>Bare-metal</vt:lpstr>
      <vt:lpstr>Máquina virtual</vt:lpstr>
      <vt:lpstr>Contêineres</vt:lpstr>
      <vt:lpstr>Bare-metal x VM x Contêiner</vt:lpstr>
      <vt:lpstr>Docker</vt:lpstr>
      <vt:lpstr>Docker</vt:lpstr>
      <vt:lpstr>Imagens Docker</vt:lpstr>
      <vt:lpstr>Imagens Docker</vt:lpstr>
      <vt:lpstr>Imagens Docker</vt:lpstr>
      <vt:lpstr>Imagens Docker</vt:lpstr>
      <vt:lpstr>Dockerfile / Camadas da imagem</vt:lpstr>
      <vt:lpstr>Imagem Docker</vt:lpstr>
      <vt:lpstr>Docker Hub</vt:lpstr>
      <vt:lpstr>Docker Swarm</vt:lpstr>
      <vt:lpstr>Desenvolvimento</vt:lpstr>
      <vt:lpstr>Ambiente em servidor bare-metal</vt:lpstr>
      <vt:lpstr>Aplicação </vt:lpstr>
      <vt:lpstr>Análise Bare-metal</vt:lpstr>
      <vt:lpstr>Análise Bare-metal</vt:lpstr>
      <vt:lpstr>Ambiente com Docker</vt:lpstr>
      <vt:lpstr>Ambiente com Docker</vt:lpstr>
      <vt:lpstr>Ambiente com Docker</vt:lpstr>
      <vt:lpstr>Ambiente com Docker</vt:lpstr>
      <vt:lpstr>Ambiente com Docker</vt:lpstr>
      <vt:lpstr>Ambiente com Docker</vt:lpstr>
      <vt:lpstr>Ambiente com Docker</vt:lpstr>
      <vt:lpstr>Análise Docker</vt:lpstr>
      <vt:lpstr>Análise Docker</vt:lpstr>
      <vt:lpstr>Ambiente com Docker Swarm</vt:lpstr>
      <vt:lpstr>Ambiente com Docker Swarm</vt:lpstr>
      <vt:lpstr>Ambiente com Docker Swarm</vt:lpstr>
      <vt:lpstr>Ambiente com Docker Swarm</vt:lpstr>
      <vt:lpstr>Ambiente com Docker Swarm</vt:lpstr>
      <vt:lpstr>Ambiente com Docker Swarm</vt:lpstr>
      <vt:lpstr>Ambiente com Docker Swarm</vt:lpstr>
      <vt:lpstr>Ambiente com Docker Swarm</vt:lpstr>
      <vt:lpstr>Ambiente com Docker Swarm</vt:lpstr>
      <vt:lpstr>Ambiente com Docker Swarm</vt:lpstr>
      <vt:lpstr>Análise Docker Swarm</vt:lpstr>
      <vt:lpstr>Conclusão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Gusmão</dc:creator>
  <cp:lastModifiedBy>Rafael Gusmão</cp:lastModifiedBy>
  <cp:revision>16</cp:revision>
  <dcterms:created xsi:type="dcterms:W3CDTF">2021-06-11T22:34:47Z</dcterms:created>
  <dcterms:modified xsi:type="dcterms:W3CDTF">2021-06-14T19:20:22Z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0x0101001C69DD5819ED494BA3C3360F24ACB962</vt:lpwstr>
  </property>
</Properties>
</file>