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eeaee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eeaee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5c90a8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5c90a8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e512e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e512e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a5f3107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a5f3107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0abe4f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0abe4f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e512e9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e512e9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5c90a8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5c90a8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e512e9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e512e9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 inspiramos num exemplo do maxwell e em um exemplo do maxwell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joinville.ifsc.edu.br/~dani.prestini/Engenharia%20Mec%C3%A2nica/2018-1/M%C3%B3dulo%204%20-%20C%C3%A1lculo%20IV/Material%20de%20Ensino/2%20-%20EDO%20de%202a.%20ordem/Nota%20de%20aula%209%20-%20Aplicacoes%20%20EDO%202ordem.pdf" TargetMode="External"/><Relationship Id="rId4" Type="http://schemas.openxmlformats.org/officeDocument/2006/relationships/hyperlink" Target="https://www.maxwell.vrac.puc-rio.br/20591/index.html" TargetMode="External"/><Relationship Id="rId11" Type="http://schemas.openxmlformats.org/officeDocument/2006/relationships/hyperlink" Target="https://core.ac.uk/download/pdf/82554529.pdf" TargetMode="External"/><Relationship Id="rId10" Type="http://schemas.openxmlformats.org/officeDocument/2006/relationships/hyperlink" Target="https://www.maxwell.vrac.puc-rio.br/26708/introducao.html" TargetMode="External"/><Relationship Id="rId12" Type="http://schemas.openxmlformats.org/officeDocument/2006/relationships/hyperlink" Target="https://commons.wikimedia.org/wiki/File:Mass-Spring-Damper_(2_body_system).svg" TargetMode="External"/><Relationship Id="rId9" Type="http://schemas.openxmlformats.org/officeDocument/2006/relationships/hyperlink" Target="https://ctms.engin.umich.edu/CTMS/index.php?example=InvertedPendulum&amp;section=SystemModeling" TargetMode="External"/><Relationship Id="rId5" Type="http://schemas.openxmlformats.org/officeDocument/2006/relationships/hyperlink" Target="https://www.maxwell.vrac.puc-rio.br/26708/index.html" TargetMode="External"/><Relationship Id="rId6" Type="http://schemas.openxmlformats.org/officeDocument/2006/relationships/hyperlink" Target="http://www.sharetechnote.com/html/DE_Modeling_Example_SpringMass.html" TargetMode="External"/><Relationship Id="rId7" Type="http://schemas.openxmlformats.org/officeDocument/2006/relationships/hyperlink" Target="https://core.ac.uk/download/pdf/82554529.pdf" TargetMode="External"/><Relationship Id="rId8" Type="http://schemas.openxmlformats.org/officeDocument/2006/relationships/hyperlink" Target="http://www.fem.unicamp.br/~em621/aulas/aula7/modcancontrolavel-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71000" y="1012625"/>
            <a:ext cx="56937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Massa-mola-amortecedor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2 graus de liberdade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312500" y="2046275"/>
            <a:ext cx="31461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38600" y="3363550"/>
            <a:ext cx="4493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Alunos: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Marcos Vinicius Majeveski De Angeli - 1711341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Rafael Vilela Santa Rosa - 1711783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Walace Abreu dos Santos Filho - 1711606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34600" y="2637125"/>
            <a:ext cx="169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Turma</a:t>
            </a:r>
            <a:r>
              <a:rPr b="1" lang="pt-BR">
                <a:solidFill>
                  <a:srgbClr val="FFFFFF"/>
                </a:solidFill>
              </a:rPr>
              <a:t>: </a:t>
            </a:r>
            <a:r>
              <a:rPr lang="pt-BR" sz="1500">
                <a:solidFill>
                  <a:srgbClr val="FFFFFF"/>
                </a:solidFill>
              </a:rPr>
              <a:t>3VA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649050" y="471325"/>
            <a:ext cx="1845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52950" y="-52950"/>
            <a:ext cx="2598900" cy="520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598200" y="-100"/>
            <a:ext cx="2568000" cy="515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348150" y="1598575"/>
            <a:ext cx="2447700" cy="25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Conceito e Público-Alvo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Funcionamento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Simulação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Aplicação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Conclusão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Referências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996675" y="-3750"/>
            <a:ext cx="1152000" cy="515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6567300" y="-52950"/>
            <a:ext cx="2598900" cy="520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962275" y="-100"/>
            <a:ext cx="1152000" cy="515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00450" y="391525"/>
            <a:ext cx="3706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0500" y="1273800"/>
            <a:ext cx="41664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O projeto visa modelar um sistema massa-mola-amortecedor relatando seu funcionamento e possíveis aplicações desse sistema oscilatório.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881425" y="391525"/>
            <a:ext cx="3706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Público-Alvo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651475" y="1273800"/>
            <a:ext cx="416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pt-BR">
                <a:solidFill>
                  <a:schemeClr val="lt2"/>
                </a:solidFill>
              </a:rPr>
              <a:t>Engenheiros e Estudantes de Engenharia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pt-BR">
                <a:solidFill>
                  <a:schemeClr val="lt2"/>
                </a:solidFill>
              </a:rPr>
              <a:t>Entusiastas na área de Controle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35900" y="4057650"/>
            <a:ext cx="22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Sistema massa-mola-amortecedor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475" y="2571750"/>
            <a:ext cx="4366200" cy="11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15400" y="1727100"/>
            <a:ext cx="3876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As variáveis de estado são as posições e as </a:t>
            </a:r>
            <a:r>
              <a:rPr lang="pt-BR">
                <a:solidFill>
                  <a:srgbClr val="FFFFFF"/>
                </a:solidFill>
              </a:rPr>
              <a:t>velocidades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Equações de diferenças a partir da segunda lei de Newton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Espaço de estados de dimensão 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9698" l="2878" r="1482" t="0"/>
          <a:stretch/>
        </p:blipFill>
        <p:spPr>
          <a:xfrm>
            <a:off x="4618775" y="1151575"/>
            <a:ext cx="4450003" cy="3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15400" y="1727100"/>
            <a:ext cx="3876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As variáveis de estado são as posições e as velocidades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Equações de diferenças a partir da segunda lei de Newton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Espaço de estados de dimensão 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5971" l="1650" r="5636" t="4630"/>
          <a:stretch/>
        </p:blipFill>
        <p:spPr>
          <a:xfrm>
            <a:off x="4843775" y="3144038"/>
            <a:ext cx="3996374" cy="1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4693" r="5555" t="2685"/>
          <a:stretch/>
        </p:blipFill>
        <p:spPr>
          <a:xfrm>
            <a:off x="5691150" y="133225"/>
            <a:ext cx="2301625" cy="29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15400" y="1727100"/>
            <a:ext cx="3876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Não há força sendo aplicada (u(t)=0), portanto sua entrada é nula  (u(0)=0)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Massa 1 = 5kg e Massa 2 = 20Kg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Constante elástica k1 = 150 N/m e k2 = 700 N/m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Constante de amortecimento b1 = 15 Ns/m e b2 = 30 Ns/m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Massas inicialmente em repouso: x3(0) e x4(0) = 0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Posições: x1(0) = 10cm e x2(0) = 0cm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4105" r="6248" t="3762"/>
          <a:stretch/>
        </p:blipFill>
        <p:spPr>
          <a:xfrm>
            <a:off x="4307400" y="82625"/>
            <a:ext cx="4684200" cy="23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-9" l="3773" r="5957" t="3194"/>
          <a:stretch/>
        </p:blipFill>
        <p:spPr>
          <a:xfrm>
            <a:off x="4307400" y="2259100"/>
            <a:ext cx="4684200" cy="24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5654100" y="4515500"/>
            <a:ext cx="21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Simulação do sistema no MATLAB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00450" y="500925"/>
            <a:ext cx="37065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0" y="3068775"/>
            <a:ext cx="43107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300450" y="1445325"/>
            <a:ext cx="388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Suspensão de veículos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Análise de vibrações de estruturas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Vibrações de moléculas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57038" y="3614750"/>
            <a:ext cx="177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8887"/>
            <a:ext cx="4310699" cy="18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510600" y="1404425"/>
            <a:ext cx="153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525550" y="3250500"/>
            <a:ext cx="294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Sistema massa-mola para uma suspensão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25" y="327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Conclusão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1775" y="1267175"/>
            <a:ext cx="4166400" cy="25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A dimensão e o número de variáveis dependem da quantidade de elementos armazenadores de energia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Para o caso linear as equações (das molas e amortecedores) ideais são simples para modelar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pt-BR">
                <a:solidFill>
                  <a:srgbClr val="FFFFFF"/>
                </a:solidFill>
              </a:rPr>
              <a:t>Há diferentes tipos de configuração para esse sistema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427125" y="507800"/>
            <a:ext cx="46770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733150" y="2918725"/>
            <a:ext cx="222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Sistema massa-mola-amortecedor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975" y="1441225"/>
            <a:ext cx="3885300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467000" y="1036100"/>
            <a:ext cx="46770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http://joinville.ifsc.edu.br/~dani.prestini/Engenharia%20Mec%C3%A2nica/2018-1/M%C3%B3dulo%204%20-%20C%C3%A1lculo%20IV/Material%20de%20Ensino/2%20-%20EDO%20de%202a.%20ordem/Nota%20de%20aula%209%20-%20Aplicacoes%20%20EDO%202ordem.pdf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https://www.maxwell.vrac.puc-rio.br/20591/index.html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https://www.maxwell.vrac.puc-rio.br/26708/index.html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http://www.sharetechnote.com/html/DE_Modeling_Example_SpringMass.html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https://core.ac.uk/download/pdf/82554529.pdf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http://www.fem.unicamp.br/~em621/aulas/aula7/modcancontrolavel-1.pdf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https://ctms.engin.umich.edu/CTMS/index.php?example=InvertedPendulum&amp;section=SystemModeling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Dorf, R. C &amp; Bishop, R. H. Sistemas de Controle Moderno, Addison Wesley Longman, 11</a:t>
            </a:r>
            <a:r>
              <a:rPr baseline="30000"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Edição.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massa-mola-amortecedor: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https://www.maxwell.vrac.puc-rio.br/26708/introducao.html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Suspensão de carro: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https://core.ac.uk/download/pdf/82554529.pdf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carros conectados: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https://commons.wikimedia.org/wiki/File:Mass-Spring-Damper_(2_body_system).svg</a:t>
            </a:r>
            <a:r>
              <a:rPr lang="pt-BR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4873675" y="327125"/>
            <a:ext cx="37065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Referências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00450" y="1454800"/>
            <a:ext cx="37065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00450" y="3420500"/>
            <a:ext cx="37065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Dúvidas?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