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45c90a81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45c90a81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45c90a81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45c90a8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8b28b804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8b28b80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45c90a814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45c90a814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b28b804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b28b804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87ed2211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87ed2211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8b28b804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8b28b804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8b28b80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8b28b80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34.png"/><Relationship Id="rId13" Type="http://schemas.openxmlformats.org/officeDocument/2006/relationships/image" Target="../media/image1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1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31.png"/><Relationship Id="rId7" Type="http://schemas.openxmlformats.org/officeDocument/2006/relationships/image" Target="../media/image24.png"/><Relationship Id="rId8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Relationship Id="rId6" Type="http://schemas.openxmlformats.org/officeDocument/2006/relationships/image" Target="../media/image26.png"/><Relationship Id="rId7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42.png"/><Relationship Id="rId6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934600"/>
            <a:ext cx="51477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1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312500" y="1766200"/>
            <a:ext cx="31461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800"/>
              <a:t>Circuito 1</a:t>
            </a:r>
            <a:endParaRPr sz="1800"/>
          </a:p>
        </p:txBody>
      </p:sp>
      <p:sp>
        <p:nvSpPr>
          <p:cNvPr id="66" name="Google Shape;66;p13"/>
          <p:cNvSpPr txBox="1"/>
          <p:nvPr/>
        </p:nvSpPr>
        <p:spPr>
          <a:xfrm>
            <a:off x="4338600" y="3363550"/>
            <a:ext cx="44937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Alunos: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FFFFF"/>
                </a:solidFill>
              </a:rPr>
              <a:t>Marcos Vinicius Majeveski De Angeli - 1711341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FFFFFF"/>
                </a:solidFill>
              </a:rPr>
              <a:t>Rafael Vilela Santa Rosa - 1711783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</a:rPr>
              <a:t>Walace Abreu dos Santos Filho - 1711606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7134600" y="2637125"/>
            <a:ext cx="169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Turma</a:t>
            </a:r>
            <a:r>
              <a:rPr b="1" lang="pt-BR">
                <a:solidFill>
                  <a:srgbClr val="FFFFFF"/>
                </a:solidFill>
              </a:rPr>
              <a:t>: </a:t>
            </a:r>
            <a:r>
              <a:rPr lang="pt-BR" sz="1500">
                <a:solidFill>
                  <a:srgbClr val="FFFFFF"/>
                </a:solidFill>
              </a:rPr>
              <a:t>3VA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0" y="3068875"/>
            <a:ext cx="4307400" cy="207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50" y="1279328"/>
            <a:ext cx="3304100" cy="22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375" y="772088"/>
            <a:ext cx="9525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120775" y="879113"/>
            <a:ext cx="15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Matrícula: 171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68675" y="325625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Circuito 1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7863" y="3791138"/>
            <a:ext cx="197167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4307400" y="1813400"/>
            <a:ext cx="4262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Circuito de segunda ordem, dimensão (espaço de estado) 2, porque há dois elementos armazenadores de energia independentes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Sistema Monovariável SISO, pois só há uma entrada e saída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0" y="3068875"/>
            <a:ext cx="4307400" cy="207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278625" y="500925"/>
            <a:ext cx="3706500" cy="13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estados físicos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664900" y="4565725"/>
            <a:ext cx="245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21780" r="-21780" t="0"/>
          <a:stretch/>
        </p:blipFill>
        <p:spPr>
          <a:xfrm>
            <a:off x="5260363" y="847725"/>
            <a:ext cx="31527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550" y="1690450"/>
            <a:ext cx="8191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625" y="1630600"/>
            <a:ext cx="1900025" cy="10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9570" y="3155548"/>
            <a:ext cx="1436550" cy="602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7">
            <a:alphaModFix/>
          </a:blip>
          <a:srcRect b="0" l="8825" r="0" t="0"/>
          <a:stretch/>
        </p:blipFill>
        <p:spPr>
          <a:xfrm>
            <a:off x="2580075" y="2235765"/>
            <a:ext cx="6821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8750" y="3044713"/>
            <a:ext cx="19000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075" y="3654488"/>
            <a:ext cx="1095375" cy="3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46763" y="1690451"/>
            <a:ext cx="8191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8625" y="4318025"/>
            <a:ext cx="1900025" cy="37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70275" y="2213788"/>
            <a:ext cx="772123" cy="52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20025" y="4135075"/>
            <a:ext cx="1475625" cy="7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98450" y="3044725"/>
            <a:ext cx="32766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3068875"/>
            <a:ext cx="4307400" cy="207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278625" y="500925"/>
            <a:ext cx="3706500" cy="13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estados de fase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5664900" y="4565725"/>
            <a:ext cx="245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75" y="1602625"/>
            <a:ext cx="27336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863" y="1588338"/>
            <a:ext cx="9810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634" y="2707250"/>
            <a:ext cx="2879791" cy="20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2575" y="125325"/>
            <a:ext cx="2540250" cy="2257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3200" y="3905263"/>
            <a:ext cx="2779000" cy="10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4366000" y="2920625"/>
            <a:ext cx="8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10963" y="2707250"/>
            <a:ext cx="3223475" cy="10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49125" y="484825"/>
            <a:ext cx="37065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Matriz de transição estado físico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0" y="3068875"/>
            <a:ext cx="4307400" cy="207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122" y="2664965"/>
            <a:ext cx="3512350" cy="12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125" y="484825"/>
            <a:ext cx="2901547" cy="11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125" y="4112200"/>
            <a:ext cx="8266650" cy="565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180000" dist="3810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6">
            <a:alphaModFix/>
          </a:blip>
          <a:srcRect b="23450" l="0" r="0" t="15290"/>
          <a:stretch/>
        </p:blipFill>
        <p:spPr>
          <a:xfrm>
            <a:off x="676150" y="2471000"/>
            <a:ext cx="2097325" cy="834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7">
            <a:alphaModFix/>
          </a:blip>
          <a:srcRect b="0" l="0" r="0" t="59118"/>
          <a:stretch/>
        </p:blipFill>
        <p:spPr>
          <a:xfrm>
            <a:off x="4715128" y="1929550"/>
            <a:ext cx="1876829" cy="58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8">
            <a:alphaModFix/>
          </a:blip>
          <a:srcRect b="12172" l="8228" r="6059" t="34228"/>
          <a:stretch/>
        </p:blipFill>
        <p:spPr>
          <a:xfrm>
            <a:off x="397525" y="1598425"/>
            <a:ext cx="2901550" cy="48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49125" y="484825"/>
            <a:ext cx="37065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Matriz de transição estado de fase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0" y="3068875"/>
            <a:ext cx="4307400" cy="207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9170" r="-9170" t="0"/>
          <a:stretch/>
        </p:blipFill>
        <p:spPr>
          <a:xfrm>
            <a:off x="4934913" y="484825"/>
            <a:ext cx="3533775" cy="32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00" y="3899525"/>
            <a:ext cx="8332300" cy="739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b="0" l="2629" r="0" t="0"/>
          <a:stretch/>
        </p:blipFill>
        <p:spPr>
          <a:xfrm>
            <a:off x="435488" y="1733550"/>
            <a:ext cx="35337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49125" y="484825"/>
            <a:ext cx="37065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Funções de Transferência estado físico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0" y="3068875"/>
            <a:ext cx="4307400" cy="207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50" y="1972963"/>
            <a:ext cx="36957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713" y="3192075"/>
            <a:ext cx="3721971" cy="14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7500" y="2873275"/>
            <a:ext cx="4467500" cy="15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 rotWithShape="1">
          <a:blip r:embed="rId6">
            <a:alphaModFix/>
          </a:blip>
          <a:srcRect b="0" l="0" r="0" t="7757"/>
          <a:stretch/>
        </p:blipFill>
        <p:spPr>
          <a:xfrm>
            <a:off x="6651656" y="889425"/>
            <a:ext cx="2036169" cy="14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484827"/>
            <a:ext cx="1882275" cy="17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49125" y="484825"/>
            <a:ext cx="37065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Funções de Transferência estado de fase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0" y="3068875"/>
            <a:ext cx="4307400" cy="207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13" y="2030725"/>
            <a:ext cx="34575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 b="0" l="0" r="0" t="5926"/>
          <a:stretch/>
        </p:blipFill>
        <p:spPr>
          <a:xfrm>
            <a:off x="349125" y="3343850"/>
            <a:ext cx="3706500" cy="1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8775" y="3343850"/>
            <a:ext cx="3993174" cy="1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7825" y="62175"/>
            <a:ext cx="2314575" cy="32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49125" y="359025"/>
            <a:ext cx="37065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0" y="3068875"/>
            <a:ext cx="4307400" cy="207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367725" y="3501000"/>
            <a:ext cx="38322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Matrizes de transição diferentes mas possuem os mesmos autovalores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349125" y="1169325"/>
            <a:ext cx="386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Matrizes de estado são diferentes, mas como representam um mesmo circuito, possuem a mesma função de transferência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388" y="2259363"/>
            <a:ext cx="20859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4766075" y="5012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Matriz de Estado Físico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125" y="1022300"/>
            <a:ext cx="2311850" cy="134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4825250" y="26686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Matriz de Estado de Fase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8500" y="3264460"/>
            <a:ext cx="2897850" cy="11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724" y="4309800"/>
            <a:ext cx="3832200" cy="3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