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40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77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38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53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10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5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0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9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17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D837-90FE-4B93-A0F9-A3EF88585325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1CE3-0821-42A2-B36A-F129589E4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48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555108" y="605530"/>
            <a:ext cx="1414463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poucoHeterogeoC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62675" y="1329249"/>
            <a:ext cx="1414463" cy="281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gerarEnsaio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78020" y="627538"/>
            <a:ext cx="1350963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defineSource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478020" y="1292750"/>
            <a:ext cx="1350963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defineSensor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16" name="Conector de Seta Reta 15"/>
          <p:cNvCxnSpPr>
            <a:stCxn id="6" idx="3"/>
            <a:endCxn id="5" idx="1"/>
          </p:cNvCxnSpPr>
          <p:nvPr/>
        </p:nvCxnSpPr>
        <p:spPr>
          <a:xfrm>
            <a:off x="3828983" y="786288"/>
            <a:ext cx="733692" cy="68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4" idx="2"/>
            <a:endCxn id="5" idx="0"/>
          </p:cNvCxnSpPr>
          <p:nvPr/>
        </p:nvCxnSpPr>
        <p:spPr>
          <a:xfrm>
            <a:off x="5262340" y="923030"/>
            <a:ext cx="7567" cy="4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2"/>
            <a:endCxn id="7" idx="0"/>
          </p:cNvCxnSpPr>
          <p:nvPr/>
        </p:nvCxnSpPr>
        <p:spPr>
          <a:xfrm>
            <a:off x="3153502" y="945038"/>
            <a:ext cx="0" cy="34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3"/>
            <a:endCxn id="5" idx="1"/>
          </p:cNvCxnSpPr>
          <p:nvPr/>
        </p:nvCxnSpPr>
        <p:spPr>
          <a:xfrm>
            <a:off x="3828983" y="1451500"/>
            <a:ext cx="733692" cy="1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6403834" y="1246662"/>
            <a:ext cx="1659197" cy="5910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aproximacaoInicial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PoucoHeterogeneoC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alt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394340" y="3424542"/>
            <a:ext cx="1711878" cy="505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controladorTomografiaSimples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alt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520625" y="3424542"/>
            <a:ext cx="1769028" cy="500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controladorTomografia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Interpolacao</a:t>
            </a:r>
            <a:endParaRPr lang="pt-BR" alt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de Seta Reta 27"/>
          <p:cNvCxnSpPr>
            <a:stCxn id="5" idx="2"/>
            <a:endCxn id="25" idx="0"/>
          </p:cNvCxnSpPr>
          <p:nvPr/>
        </p:nvCxnSpPr>
        <p:spPr>
          <a:xfrm flipH="1">
            <a:off x="4250279" y="1610250"/>
            <a:ext cx="1019628" cy="18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5" idx="2"/>
            <a:endCxn id="26" idx="0"/>
          </p:cNvCxnSpPr>
          <p:nvPr/>
        </p:nvCxnSpPr>
        <p:spPr>
          <a:xfrm>
            <a:off x="5269907" y="1610250"/>
            <a:ext cx="1135232" cy="18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4" idx="2"/>
            <a:endCxn id="25" idx="0"/>
          </p:cNvCxnSpPr>
          <p:nvPr/>
        </p:nvCxnSpPr>
        <p:spPr>
          <a:xfrm flipH="1">
            <a:off x="4250279" y="1837695"/>
            <a:ext cx="2983154" cy="158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4" idx="2"/>
            <a:endCxn id="26" idx="0"/>
          </p:cNvCxnSpPr>
          <p:nvPr/>
        </p:nvCxnSpPr>
        <p:spPr>
          <a:xfrm flipH="1">
            <a:off x="6405139" y="1837695"/>
            <a:ext cx="828294" cy="158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 de Texto 2"/>
          <p:cNvSpPr txBox="1">
            <a:spLocks noChangeArrowheads="1"/>
          </p:cNvSpPr>
          <p:nvPr/>
        </p:nvSpPr>
        <p:spPr bwMode="auto">
          <a:xfrm>
            <a:off x="6408081" y="627538"/>
            <a:ext cx="165495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Deforma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"/>
          <p:cNvSpPr txBox="1">
            <a:spLocks noChangeArrowheads="1"/>
          </p:cNvSpPr>
          <p:nvPr/>
        </p:nvSpPr>
        <p:spPr bwMode="auto">
          <a:xfrm>
            <a:off x="2478019" y="1883783"/>
            <a:ext cx="1350963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takeBorderTorso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Conector de Seta Reta 48"/>
          <p:cNvCxnSpPr>
            <a:stCxn id="47" idx="3"/>
            <a:endCxn id="5" idx="1"/>
          </p:cNvCxnSpPr>
          <p:nvPr/>
        </p:nvCxnSpPr>
        <p:spPr>
          <a:xfrm flipV="1">
            <a:off x="3828982" y="1469750"/>
            <a:ext cx="733693" cy="57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6984735" y="2517396"/>
            <a:ext cx="1383930" cy="4402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interpolateSensor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pt-BR" alt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ector de Seta Reta 54"/>
          <p:cNvCxnSpPr>
            <a:stCxn id="54" idx="1"/>
            <a:endCxn id="26" idx="0"/>
          </p:cNvCxnSpPr>
          <p:nvPr/>
        </p:nvCxnSpPr>
        <p:spPr>
          <a:xfrm flipH="1">
            <a:off x="6405139" y="2737526"/>
            <a:ext cx="579596" cy="6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2450255" y="2464491"/>
            <a:ext cx="1464519" cy="328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tomografyIteration</a:t>
            </a:r>
            <a:endParaRPr lang="pt-BR" alt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3394340" y="4582501"/>
            <a:ext cx="1711878" cy="2858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calculaMSE</a:t>
            </a:r>
            <a:endParaRPr lang="pt-BR" alt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8" name="Conector de Seta Reta 87"/>
          <p:cNvCxnSpPr>
            <a:stCxn id="25" idx="2"/>
            <a:endCxn id="86" idx="0"/>
          </p:cNvCxnSpPr>
          <p:nvPr/>
        </p:nvCxnSpPr>
        <p:spPr>
          <a:xfrm>
            <a:off x="4250279" y="3929579"/>
            <a:ext cx="0" cy="65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26" idx="2"/>
            <a:endCxn id="86" idx="0"/>
          </p:cNvCxnSpPr>
          <p:nvPr/>
        </p:nvCxnSpPr>
        <p:spPr>
          <a:xfrm flipH="1">
            <a:off x="4250279" y="3924866"/>
            <a:ext cx="2154860" cy="65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5520625" y="4577788"/>
            <a:ext cx="1769028" cy="2905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geraGraficoResposta</a:t>
            </a:r>
            <a:endParaRPr lang="pt-BR" altLang="pt-BR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6" name="Conector de Seta Reta 95"/>
          <p:cNvCxnSpPr>
            <a:stCxn id="37" idx="2"/>
            <a:endCxn id="24" idx="0"/>
          </p:cNvCxnSpPr>
          <p:nvPr/>
        </p:nvCxnSpPr>
        <p:spPr>
          <a:xfrm flipH="1">
            <a:off x="7233433" y="945038"/>
            <a:ext cx="2123" cy="30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77" idx="3"/>
            <a:endCxn id="25" idx="0"/>
          </p:cNvCxnSpPr>
          <p:nvPr/>
        </p:nvCxnSpPr>
        <p:spPr>
          <a:xfrm>
            <a:off x="3914774" y="2628712"/>
            <a:ext cx="335505" cy="79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>
            <a:stCxn id="77" idx="3"/>
            <a:endCxn id="26" idx="0"/>
          </p:cNvCxnSpPr>
          <p:nvPr/>
        </p:nvCxnSpPr>
        <p:spPr>
          <a:xfrm>
            <a:off x="3914774" y="2628712"/>
            <a:ext cx="2490365" cy="79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/>
          <p:cNvCxnSpPr>
            <a:stCxn id="25" idx="2"/>
            <a:endCxn id="92" idx="0"/>
          </p:cNvCxnSpPr>
          <p:nvPr/>
        </p:nvCxnSpPr>
        <p:spPr>
          <a:xfrm>
            <a:off x="4250279" y="3929579"/>
            <a:ext cx="2154860" cy="64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26" idx="2"/>
            <a:endCxn id="92" idx="0"/>
          </p:cNvCxnSpPr>
          <p:nvPr/>
        </p:nvCxnSpPr>
        <p:spPr>
          <a:xfrm>
            <a:off x="6405139" y="3924866"/>
            <a:ext cx="0" cy="65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07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vital</dc:creator>
  <cp:lastModifiedBy>vital</cp:lastModifiedBy>
  <cp:revision>4</cp:revision>
  <dcterms:created xsi:type="dcterms:W3CDTF">2016-06-19T14:41:19Z</dcterms:created>
  <dcterms:modified xsi:type="dcterms:W3CDTF">2016-06-19T14:53:22Z</dcterms:modified>
</cp:coreProperties>
</file>