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2" r:id="rId4"/>
    <p:sldId id="261" r:id="rId5"/>
    <p:sldId id="263" r:id="rId6"/>
    <p:sldId id="260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FCF6-6163-4D87-8AEC-403181A0E199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A073-7BBD-43DC-9040-2C729B3837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56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FCF6-6163-4D87-8AEC-403181A0E199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A073-7BBD-43DC-9040-2C729B3837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36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D62FCF6-6163-4D87-8AEC-403181A0E199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CC1A073-7BBD-43DC-9040-2C729B3837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60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FCF6-6163-4D87-8AEC-403181A0E199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A073-7BBD-43DC-9040-2C729B3837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23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62FCF6-6163-4D87-8AEC-403181A0E199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C1A073-7BBD-43DC-9040-2C729B3837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179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FCF6-6163-4D87-8AEC-403181A0E199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A073-7BBD-43DC-9040-2C729B3837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77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FCF6-6163-4D87-8AEC-403181A0E199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A073-7BBD-43DC-9040-2C729B3837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38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FCF6-6163-4D87-8AEC-403181A0E199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A073-7BBD-43DC-9040-2C729B3837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16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FCF6-6163-4D87-8AEC-403181A0E199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A073-7BBD-43DC-9040-2C729B3837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92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FCF6-6163-4D87-8AEC-403181A0E199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A073-7BBD-43DC-9040-2C729B3837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65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2FCF6-6163-4D87-8AEC-403181A0E199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1A073-7BBD-43DC-9040-2C729B3837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6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D62FCF6-6163-4D87-8AEC-403181A0E199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CC1A073-7BBD-43DC-9040-2C729B3837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643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niel-brito.blogspot.com/2018/12/mathematicians-seal-back-door-to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uperuser.com/questions/1078847/how-does-public-private-key-cryptography-work-who-generates-the-key-pai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ivateinternetaccess.com/blog/with-appeals-ruling-the-united-states-has-effectively-outlawed-file-encryption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.code4lib.org/articles/1068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version-converter-calculator.com/wiki/Open_source_https_now_a_reality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heapsslsecurity.com/blog/what-is-asymmetric-encryption-understand-with-simple-examples" TargetMode="External"/><Relationship Id="rId2" Type="http://schemas.openxmlformats.org/officeDocument/2006/relationships/hyperlink" Target="https://www.cloudflare.com/learning/ssl/how-does-public-key-encryption-work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rentonsystems.com/blog/symmetric-vs-asymmetric-encryption" TargetMode="External"/><Relationship Id="rId4" Type="http://schemas.openxmlformats.org/officeDocument/2006/relationships/hyperlink" Target="https://ghostvolt.com/articles/cryptography_20th_centuar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1ADC4-44F9-4008-838B-8EEF7920E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Asymmetric Encryption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8F595-BD85-4EAC-ACB5-EFDA70A41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By Rafael Simioni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36346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46F8-BB8E-4980-A14D-D02759606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asymmetric encryption?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FC507-8DC9-4639-ACC8-86570AFBD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945" y="2011680"/>
            <a:ext cx="10187710" cy="4206240"/>
          </a:xfrm>
        </p:spPr>
        <p:txBody>
          <a:bodyPr>
            <a:normAutofit/>
          </a:bodyPr>
          <a:lstStyle/>
          <a:p>
            <a:r>
              <a:rPr lang="en-US" sz="3200" dirty="0"/>
              <a:t>Encryption that uses keys to encrypt something</a:t>
            </a:r>
          </a:p>
          <a:p>
            <a:r>
              <a:rPr lang="en-US" sz="3200" dirty="0"/>
              <a:t>Can be used to encrypt anything from another key to files</a:t>
            </a:r>
          </a:p>
          <a:p>
            <a:r>
              <a:rPr lang="en-US" sz="3200" dirty="0"/>
              <a:t>Pair of keys usually called the “public” and “private” pair</a:t>
            </a:r>
          </a:p>
        </p:txBody>
      </p:sp>
      <p:pic>
        <p:nvPicPr>
          <p:cNvPr id="5" name="Picture 4" descr="Question mark symbol">
            <a:extLst>
              <a:ext uri="{FF2B5EF4-FFF2-40B4-BE49-F238E27FC236}">
                <a16:creationId xmlns:a16="http://schemas.microsoft.com/office/drawing/2014/main" id="{238EC97F-904A-41A8-B004-650AB97AF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880" y="4321966"/>
            <a:ext cx="4010158" cy="225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4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B803-DCFD-4710-81D4-A38C9A282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History of asymmetric encryption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8809B-B02E-4D34-878B-5886BF037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20" y="2011680"/>
            <a:ext cx="6263640" cy="420624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Asymmetric encryption has been around for a while</a:t>
            </a:r>
          </a:p>
          <a:p>
            <a:r>
              <a:rPr lang="en-US" sz="3200" dirty="0"/>
              <a:t>Invented during the mid-1970s by a British cryptographer called James H. Ellis</a:t>
            </a:r>
          </a:p>
          <a:p>
            <a:r>
              <a:rPr lang="pt-BR" sz="3200" dirty="0"/>
              <a:t>His colleague, Clifford Cocks, created the first iteration called RSA in 1973, which is still in use today</a:t>
            </a:r>
          </a:p>
          <a:p>
            <a:endParaRPr lang="pt-BR" sz="3200" dirty="0"/>
          </a:p>
        </p:txBody>
      </p:sp>
      <p:pic>
        <p:nvPicPr>
          <p:cNvPr id="11" name="Picture 10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CFBEA0D4-7A66-4086-A128-3DA2AE1976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8429" r="26304" b="1"/>
          <a:stretch/>
        </p:blipFill>
        <p:spPr>
          <a:xfrm>
            <a:off x="7847215" y="1822028"/>
            <a:ext cx="4342220" cy="50359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2CE0A1-0E4B-496C-8034-26B3D2B4B314}"/>
              </a:ext>
            </a:extLst>
          </p:cNvPr>
          <p:cNvSpPr txBox="1"/>
          <p:nvPr/>
        </p:nvSpPr>
        <p:spPr>
          <a:xfrm>
            <a:off x="9821479" y="6657945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700">
                <a:solidFill>
                  <a:srgbClr val="FFFFFF"/>
                </a:solidFill>
                <a:hlinkClick r:id="rId3" tooltip="https://daniel-brito.blogspot.com/2018/12/mathematicians-seal-back-door-to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pt-BR" sz="700">
                <a:solidFill>
                  <a:srgbClr val="FFFFFF"/>
                </a:solidFill>
              </a:rPr>
              <a:t> by Unknown Author is licensed under </a:t>
            </a:r>
            <a:r>
              <a:rPr lang="pt-BR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pt-B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72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A457F22-2034-4200-B6E4-5B8372AAC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63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DA7986-F4F5-4F92-94A3-343B2D720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6981"/>
            <a:ext cx="4686300" cy="163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1D292-EFBF-441B-9B87-B1F054FA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7" y="284176"/>
            <a:ext cx="3670874" cy="15087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How does it work?</a:t>
            </a:r>
            <a:endParaRPr lang="pt-BR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72FA2-ABDB-4CD0-9A8D-5C6F6FD3E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77" y="2011680"/>
            <a:ext cx="3676678" cy="420624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Content is encrypted with a public key that can be known by anyone</a:t>
            </a:r>
          </a:p>
          <a:p>
            <a:r>
              <a:rPr lang="en-US" sz="3200" dirty="0">
                <a:solidFill>
                  <a:schemeClr val="bg1"/>
                </a:solidFill>
              </a:rPr>
              <a:t>The content can only be decrypted with a non-public private key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8E76FD-76EE-4DE6-BBA4-EEA6E4B98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190" y="0"/>
            <a:ext cx="756681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E11D95FA-C1C0-4C24-B0E9-811A51874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62368" y="1750977"/>
            <a:ext cx="6283602" cy="3314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E3001C-990E-41C9-A4D4-1DE9BBFA052C}"/>
              </a:ext>
            </a:extLst>
          </p:cNvPr>
          <p:cNvSpPr txBox="1"/>
          <p:nvPr/>
        </p:nvSpPr>
        <p:spPr>
          <a:xfrm>
            <a:off x="9186866" y="5065577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700" dirty="0">
                <a:solidFill>
                  <a:srgbClr val="FFFFFF"/>
                </a:solidFill>
                <a:hlinkClick r:id="rId3" tooltip="http://superuser.com/questions/1078847/how-does-public-private-key-cryptography-work-who-generates-the-key-pai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pt-BR" sz="700" dirty="0">
                <a:solidFill>
                  <a:srgbClr val="FFFFFF"/>
                </a:solidFill>
              </a:rPr>
              <a:t> by Unknown Author is licensed under </a:t>
            </a:r>
            <a:r>
              <a:rPr lang="pt-BR" sz="700" dirty="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pt-BR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901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23052-964A-4963-9CFC-1B127C1D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types are there?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AABED-354A-4A92-834F-011BD0DA2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There are various commonly used types today</a:t>
            </a:r>
          </a:p>
          <a:p>
            <a:r>
              <a:rPr lang="pt-BR" sz="3200" dirty="0"/>
              <a:t>RSA (Rivest Shamir Adleman)</a:t>
            </a:r>
          </a:p>
          <a:p>
            <a:r>
              <a:rPr lang="pt-BR" sz="3200" dirty="0"/>
              <a:t>EdDSA (Edwards-curve Digital Signature Algorithm)</a:t>
            </a:r>
          </a:p>
          <a:p>
            <a:r>
              <a:rPr lang="pt-BR" sz="3200" dirty="0"/>
              <a:t>ECC (Elliptical Curve Cryoptography)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05CAA7-4CFB-4E82-B185-6AEBA3CDC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00940" y="4632020"/>
            <a:ext cx="3208256" cy="18046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00823A-7A0C-4716-8F9F-668703E69971}"/>
              </a:ext>
            </a:extLst>
          </p:cNvPr>
          <p:cNvSpPr txBox="1"/>
          <p:nvPr/>
        </p:nvSpPr>
        <p:spPr>
          <a:xfrm>
            <a:off x="8959034" y="6629210"/>
            <a:ext cx="2950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www.privateinternetaccess.com/blog/with-appeals-ruling-the-united-states-has-effectively-outlawed-file-encryption/"/>
              </a:rPr>
              <a:t>This Photo</a:t>
            </a:r>
            <a:r>
              <a:rPr lang="pt-BR" sz="900"/>
              <a:t> by Unknown Author is licensed under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415859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59939-A866-4CB6-BBC6-F5FF5AE7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used of asymmetric and symmetric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08AC1-7443-44AB-8E19-6401C131F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It is common to see asymmetric and symmetric mixed together</a:t>
            </a:r>
          </a:p>
          <a:p>
            <a:r>
              <a:rPr lang="en-US" sz="3200" dirty="0"/>
              <a:t>SSH uses asymmetric keys to encrypt a symmetric key</a:t>
            </a:r>
          </a:p>
          <a:p>
            <a:r>
              <a:rPr lang="en-US" sz="3200" dirty="0"/>
              <a:t>HTTPS uses asymmetric keys to encrypt symmetric session keys</a:t>
            </a:r>
            <a:endParaRPr lang="pt-BR" sz="3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FDCC722-9A31-4A87-A258-9615DD384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84889" y="5037316"/>
            <a:ext cx="9422222" cy="15365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D263C8-4AEE-41D5-91A0-8A3037935135}"/>
              </a:ext>
            </a:extLst>
          </p:cNvPr>
          <p:cNvSpPr txBox="1"/>
          <p:nvPr/>
        </p:nvSpPr>
        <p:spPr>
          <a:xfrm>
            <a:off x="1384889" y="6573824"/>
            <a:ext cx="94222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journal.code4lib.org/articles/10685"/>
              </a:rPr>
              <a:t>This Photo</a:t>
            </a:r>
            <a:r>
              <a:rPr lang="pt-BR" sz="900"/>
              <a:t> by Unknown Author is licensed under </a:t>
            </a:r>
            <a:r>
              <a:rPr lang="pt-BR" sz="900">
                <a:hlinkClick r:id="rId4" tooltip="https://creativecommons.org/licenses/by/3.0/"/>
              </a:rPr>
              <a:t>CC BY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3379525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83C2-D038-4AD0-9A5F-DBE38529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real-world examples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69087-10BF-4591-875D-4B91C8F0F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All these examples use some form of a public/private key pair</a:t>
            </a:r>
          </a:p>
          <a:p>
            <a:r>
              <a:rPr lang="en-US" sz="3200" dirty="0"/>
              <a:t>SSH key pairs (most commonly with RSA and </a:t>
            </a:r>
            <a:r>
              <a:rPr lang="en-US" sz="3200" dirty="0" err="1"/>
              <a:t>EdDSA</a:t>
            </a:r>
            <a:r>
              <a:rPr lang="en-US" sz="3200" dirty="0"/>
              <a:t>)</a:t>
            </a:r>
          </a:p>
          <a:p>
            <a:r>
              <a:rPr lang="en-US" sz="3200" dirty="0"/>
              <a:t>PGP</a:t>
            </a:r>
          </a:p>
          <a:p>
            <a:r>
              <a:rPr lang="en-US" sz="3200" dirty="0"/>
              <a:t>HTTP TLS/SSL</a:t>
            </a:r>
            <a:endParaRPr lang="pt-BR" sz="3200" dirty="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6A62B76-487D-4CD6-8089-5CD909667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87013" y="4665878"/>
            <a:ext cx="3815892" cy="190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1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2658-9597-4A87-9599-A67C8AF5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F9098-BC81-49DB-88C8-668A4E0A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hlinkClick r:id="rId2"/>
              </a:rPr>
              <a:t>https://www.cloudflare.com/learning/ssl/how-does-public-key-encryption-work/</a:t>
            </a:r>
            <a:endParaRPr lang="pt-BR" sz="3200" dirty="0"/>
          </a:p>
          <a:p>
            <a:r>
              <a:rPr lang="pt-BR" sz="3200" dirty="0">
                <a:hlinkClick r:id="rId3"/>
              </a:rPr>
              <a:t>https://cheapsslsecurity.com/blog/what-is-asymmetric-encryption-understand-with-simple-examples</a:t>
            </a:r>
            <a:endParaRPr lang="pt-BR" sz="3200" dirty="0"/>
          </a:p>
          <a:p>
            <a:r>
              <a:rPr lang="pt-BR" sz="3200" dirty="0">
                <a:hlinkClick r:id="rId4"/>
              </a:rPr>
              <a:t>https://ghostvolt.com/articles/cryptography_20th_centuary.html</a:t>
            </a:r>
            <a:endParaRPr lang="pt-BR" sz="3200" dirty="0"/>
          </a:p>
          <a:p>
            <a:r>
              <a:rPr lang="pt-BR" sz="3200" dirty="0">
                <a:hlinkClick r:id="rId5"/>
              </a:rPr>
              <a:t>https://www.trentonsystems.com/blog/symmetric-vs-asymmetric-encryption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736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1057</TotalTime>
  <Words>304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</vt:lpstr>
      <vt:lpstr>Banded</vt:lpstr>
      <vt:lpstr>Asymmetric Encryption</vt:lpstr>
      <vt:lpstr>What is asymmetric encryption?</vt:lpstr>
      <vt:lpstr>History of asymmetric encryption</vt:lpstr>
      <vt:lpstr>How does it work?</vt:lpstr>
      <vt:lpstr>What types are there?</vt:lpstr>
      <vt:lpstr>Mixed used of asymmetric and symmetric</vt:lpstr>
      <vt:lpstr>Some real-world examples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Asymmetric Encryption</dc:title>
  <dc:creator>Rafael Simioni</dc:creator>
  <cp:lastModifiedBy>Simioni, Rafael D</cp:lastModifiedBy>
  <cp:revision>5</cp:revision>
  <dcterms:created xsi:type="dcterms:W3CDTF">2022-02-22T06:23:46Z</dcterms:created>
  <dcterms:modified xsi:type="dcterms:W3CDTF">2022-02-23T00:41:52Z</dcterms:modified>
</cp:coreProperties>
</file>