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de16d1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de16d1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Writer: Saketh Lakshmanan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de16d1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de16d1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de16d1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de16d1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de16d1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de16d1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Writer: Saketh Lakshmanan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de16d1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de16d1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Writer: Saketh Lakshmanan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de16d1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de16d1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de16d1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de16d1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de16d1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de16d1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de16d1f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de16d1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de16d1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de16d1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de16d1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de16d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299178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299178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bf2ec1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bf2ec1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de16d1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de16d1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bb6e0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bb6e0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Writer: Saketh Lakshmanan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bb6e08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bb6e08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Writer: Saketh Lakshmanan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de16d1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de16d1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2de16d1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2de16d1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de16d1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de16d1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Writer: Saketh Lakshmanan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DHS Cloud Service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Saketh Lakshmanan, Christian Domacena, Rafael Simioni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SharePoint as a Service (SHPTaaS)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6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Service to help different organizations across the DHS share online resources easier and more securely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Organizations using it will be the </a:t>
            </a:r>
            <a:r>
              <a:rPr lang="en"/>
              <a:t>Headquarters and United States Citizenship and Immigration Services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Expected to have at least 90,000 users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975" y="1017725"/>
            <a:ext cx="3634326" cy="355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as a Service (AuthaaS)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075" y="1675475"/>
            <a:ext cx="3090525" cy="197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39000" y="1346225"/>
            <a:ext cx="444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Fully automated lifecycle administration of users, permissions and tokens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Automated threshold and event-based alerts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hardware requirements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Various 2FA authentication methods to choose from.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Customizable security policies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and Relationship Management as a Service (CRMaaS)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20" y="1427000"/>
            <a:ext cx="3548899" cy="28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439000" y="1346225"/>
            <a:ext cx="444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Leverages Enterprise License Agreements (ELA)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Improve case workflows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Better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Customer Relationship Management or CRM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Provide regulations tracking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 as a Service (WPaaS)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43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Enabling a mobile workforce is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3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</a:t>
            </a:r>
            <a:r>
              <a:rPr lang="en"/>
              <a:t>ill provide mobile services for DHS users nationwide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800"/>
              <a:t>virtual desktop,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800"/>
              <a:t>remote access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expectation is that the service reduces yearly expenditures on traditional desktop and laptops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19753" r="18088" t="0"/>
          <a:stretch/>
        </p:blipFill>
        <p:spPr>
          <a:xfrm>
            <a:off x="5603625" y="1017725"/>
            <a:ext cx="3136382" cy="36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Server as a Service (PSaaS)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459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 management service to help publish project schedules that can be easily shared across offices and divisions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Improves the standardization of project management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Supports the efforts to improve the management of both IT and non-IT programs 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20056" r="18552" t="0"/>
          <a:stretch/>
        </p:blipFill>
        <p:spPr>
          <a:xfrm>
            <a:off x="5204850" y="1152476"/>
            <a:ext cx="3414624" cy="312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 as a Service (BIaaS)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69475" y="1858400"/>
            <a:ext cx="444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Offers Data &amp; Model optimization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Deploy analytics tool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Organize and plan dev sprints as needed for progress and scale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Security &amp; Usage Monitoring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675" y="1559713"/>
            <a:ext cx="3959000" cy="227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Proofing as a Service (IDPaaS)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68800"/>
            <a:ext cx="54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 an extra layer of protection for user accounts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Ensures whoever is logging into the account is actually the 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immediately stop most </a:t>
            </a:r>
            <a:r>
              <a:rPr lang="en">
                <a:solidFill>
                  <a:schemeClr val="dk1"/>
                </a:solidFill>
              </a:rPr>
              <a:t>attacks that are especially prevalent in government sectors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Phishing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Social engineering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Credential theft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175" y="1249138"/>
            <a:ext cx="2645228" cy="264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Content Delivery as a Service (ECDaaS)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579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Caching content as close to the end user as possible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Speeds up and improves the overall experience for the end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Helps to reduce bottlenecks when serving content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use private, isolated infrastructure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Needed for handling sensitive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Provides extra security where needed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Access control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DDoS protection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775" y="1382488"/>
            <a:ext cx="2378527" cy="237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Content Management as a Service (WCMaaS)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439000" y="1346225"/>
            <a:ext cx="444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Ability to manage content anywhere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configuration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Hosting and domain management are mostly included in the service.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SEO optimized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200" y="1214025"/>
            <a:ext cx="3958999" cy="294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55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Cloud-first is very popular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Offloads tasks such as hardware maintenance resulting in decreased maintenance costs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Easily scalable depending on needs and/or current load for further cost savings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need to physically provision or deprovision hardware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Move the edge further closer to the end user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Improves overall performance and experience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00" y="1088700"/>
            <a:ext cx="2966098" cy="296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19000" y="1214525"/>
            <a:ext cx="318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Reduced IT Cost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Most cloud computing services offers Pay-as-you-go structure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 new hardware necessary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Reduce energy cost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Servers and other hardware upgrade or repairs are handled by the vendors.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Eliminates Redundancies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22775" y="1324250"/>
            <a:ext cx="318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Flexibility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Can handle fluctuating demands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Resolves data-storage issues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Security features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Variety of tool selection that fit a company’s needs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https://www.dhs.gov/news/2011/10/05/testimony-richard-spires-chief-information-officer-house-committee-homeland-security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https://www.ibm.com/cloud/learn/iaas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70225" y="768225"/>
            <a:ext cx="3182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Strategic 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Teams can collaborate from widespread locations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Competitive Advantage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Automatic Software Updates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85750" y="768225"/>
            <a:ext cx="3182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Efficiency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Accessible to anyone from anyone with a device connected to the internet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Loss prevention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Speed to market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of Cloud Computing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19000" y="1214525"/>
            <a:ext cx="318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Confidentiality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Sensitive data are handled and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transmitted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between two or more parties.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Ownership claim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572000" y="1309650"/>
            <a:ext cx="3182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Compatibility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Change in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 on investment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9000" y="3152150"/>
            <a:ext cx="31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Availability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Service disruption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 Types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32925" y="1247525"/>
            <a:ext cx="2924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Public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❖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Cloud infrastructure available for the all of public over the internet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❖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Owned by cloud service providers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❖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Individual organizations using it do not have private access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09650" y="1247525"/>
            <a:ext cx="2924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Private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Privately owned by a single organization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Can be managed by a third party or the organization itself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Has a data center that is on-premises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086375" y="1247525"/>
            <a:ext cx="2924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Hybrid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Combination of a public and private cloud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❖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Organization has data centers on-premises as well as public clouds to mix and match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Cloud Service at DHS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3391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are trying to provide public and private cloud offerings, so essentially a hybrid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Private Cloud </a:t>
            </a:r>
            <a:r>
              <a:rPr lang="en"/>
              <a:t>offerings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For sensitive but unclassified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701075" y="2065575"/>
            <a:ext cx="422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❖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Cloud offerings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➢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 non-sensitive information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475" y="2449025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2563" r="1421" t="0"/>
          <a:stretch/>
        </p:blipFill>
        <p:spPr>
          <a:xfrm>
            <a:off x="5290025" y="2824475"/>
            <a:ext cx="3047901" cy="20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and Test as a Service (DTaaS)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875" y="1507200"/>
            <a:ext cx="4658101" cy="23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39000" y="1346225"/>
            <a:ext cx="444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Mobility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Increase productivity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Less onboarding time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Fully managed teams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a Service (IaaS)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550" y="1207225"/>
            <a:ext cx="3177225" cy="31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39000" y="1346225"/>
            <a:ext cx="444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Provides storage, backup, and recovery.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High-performance computing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DHS does need to provide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maintenance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their hardware. All the troubleshooting and upgrades are handled by the service provider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❖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Disaster Recovery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as a Service (EaaS)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530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Service to ensure the privacy of incoming and outgoing emails sent by or to the Department of Homeland Security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Will be used </a:t>
            </a:r>
            <a:r>
              <a:rPr lang="en" sz="2000"/>
              <a:t>across Headquarters and Federal Emergency Management Agency (FEMA).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43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Expected to have at least 100,000 users DHS-wide on this service</a:t>
            </a:r>
            <a:endParaRPr sz="20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75" y="1111550"/>
            <a:ext cx="3225299" cy="327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