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95" r:id="rId6"/>
    <p:sldId id="305" r:id="rId7"/>
    <p:sldId id="303" r:id="rId8"/>
    <p:sldId id="304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86C54-DD9F-4248-803F-262FA6C5AB8C}" v="17" dt="2023-01-16T10:27:0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603" autoAdjust="0"/>
    <p:restoredTop sz="86376" autoAdjust="0"/>
  </p:normalViewPr>
  <p:slideViewPr>
    <p:cSldViewPr snapToGrid="0">
      <p:cViewPr>
        <p:scale>
          <a:sx n="50" d="100"/>
          <a:sy n="50" d="100"/>
        </p:scale>
        <p:origin x="532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7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4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8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785" y="3429000"/>
            <a:ext cx="8291941" cy="109093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Projektowanie Elektrycznych Układów sterowania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6832499" cy="774185"/>
          </a:xfrm>
        </p:spPr>
        <p:txBody>
          <a:bodyPr anchor="t">
            <a:noAutofit/>
          </a:bodyPr>
          <a:lstStyle/>
          <a:p>
            <a:pPr algn="r"/>
            <a:r>
              <a:rPr lang="pl-PL" sz="1900" dirty="0">
                <a:solidFill>
                  <a:srgbClr val="FFFFFF"/>
                </a:solidFill>
              </a:rPr>
              <a:t>Gerard Tomczyński</a:t>
            </a:r>
          </a:p>
          <a:p>
            <a:pPr algn="r"/>
            <a:r>
              <a:rPr lang="pl-PL" sz="1900" dirty="0">
                <a:solidFill>
                  <a:srgbClr val="FFFFFF"/>
                </a:solidFill>
              </a:rPr>
              <a:t>Rafał Konopka</a:t>
            </a:r>
            <a:endParaRPr lang="en-US" sz="19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7E79C663-0ABD-4517-AF81-BCB4FC5D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27" y="795783"/>
            <a:ext cx="5609523" cy="1003693"/>
          </a:xfrm>
        </p:spPr>
        <p:txBody>
          <a:bodyPr>
            <a:normAutofit/>
          </a:bodyPr>
          <a:lstStyle/>
          <a:p>
            <a:r>
              <a:rPr lang="pl-PL" sz="3600" dirty="0"/>
              <a:t>Wstęp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4831C35-37C2-B683-B4AD-72FBEFE0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Celem projektu było stworzenie interfejsu użytkownika oraz API inteligentnego domu zawierającego czujnik temperatury, wilgotności oraz krańcowy do okna.</a:t>
            </a:r>
          </a:p>
        </p:txBody>
      </p:sp>
      <p:pic>
        <p:nvPicPr>
          <p:cNvPr id="2050" name="Picture 2" descr="Wszystko, co musisz wiedzieć o inteligentnym domu - co to jest, z czego się  składa?">
            <a:extLst>
              <a:ext uri="{FF2B5EF4-FFF2-40B4-BE49-F238E27FC236}">
                <a16:creationId xmlns:a16="http://schemas.microsoft.com/office/drawing/2014/main" id="{BC7D7329-5621-ADFE-C71B-7DC33190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44" y="3294632"/>
            <a:ext cx="4818856" cy="3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564DCC-F725-6496-204D-F1A88AB4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Urządzenia</a:t>
            </a:r>
          </a:p>
        </p:txBody>
      </p:sp>
      <p:pic>
        <p:nvPicPr>
          <p:cNvPr id="3074" name="Picture 2" descr="Wyłącznik czujnik krańcowy mini - KW-1-2 Sklep Botland">
            <a:extLst>
              <a:ext uri="{FF2B5EF4-FFF2-40B4-BE49-F238E27FC236}">
                <a16:creationId xmlns:a16="http://schemas.microsoft.com/office/drawing/2014/main" id="{41486815-5D6E-429E-C751-DCFF191A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357437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4 MODEL B/2GB | Raspberry Pi 4 1.5GHz Quad-Core, 2GB Pamięć RAM |  Distrelec Polska">
            <a:extLst>
              <a:ext uri="{FF2B5EF4-FFF2-40B4-BE49-F238E27FC236}">
                <a16:creationId xmlns:a16="http://schemas.microsoft.com/office/drawing/2014/main" id="{7ABE0B6B-C201-CD25-A53A-43B6F621B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" y="3429000"/>
            <a:ext cx="4498861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ME280 - czujnik wilgotności, temperatury oraz ciśnienia 110kPa I2C/SPI -  3,3V Sklep Botland">
            <a:extLst>
              <a:ext uri="{FF2B5EF4-FFF2-40B4-BE49-F238E27FC236}">
                <a16:creationId xmlns:a16="http://schemas.microsoft.com/office/drawing/2014/main" id="{60952E13-5ACB-108C-469E-E447FE84B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1" y="3643885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0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777F2-2F7A-E6D1-E5E3-2AB5258C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4B1B6F-4408-69F9-E114-D5CD33F6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1" y="2084832"/>
            <a:ext cx="2225675" cy="25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ial MariaDB Logos | MariaDB">
            <a:extLst>
              <a:ext uri="{FF2B5EF4-FFF2-40B4-BE49-F238E27FC236}">
                <a16:creationId xmlns:a16="http://schemas.microsoft.com/office/drawing/2014/main" id="{E545B348-8FA5-242E-6BD1-C10DABA6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174" y="4307509"/>
            <a:ext cx="2135925" cy="174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81E4FCB-B2CC-17B2-DD81-CB977547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02" y="2424442"/>
            <a:ext cx="2566987" cy="18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E2ADF51-8D48-1609-D134-2FB1CF82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92" y="4023821"/>
            <a:ext cx="3632200" cy="202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87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0B55E-5D2C-8E6E-26AF-6296A5DF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3A8F1BE-082C-24CF-8784-5E1157B4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16" t="17602" r="26082" b="22129"/>
          <a:stretch/>
        </p:blipFill>
        <p:spPr>
          <a:xfrm>
            <a:off x="6517643" y="2741677"/>
            <a:ext cx="5105400" cy="3158372"/>
          </a:xfr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47AF0942-1C42-E05D-AFB2-E72BF256BB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5" t="12628" r="19689" b="40647"/>
          <a:stretch/>
        </p:blipFill>
        <p:spPr>
          <a:xfrm>
            <a:off x="128521" y="2947924"/>
            <a:ext cx="5755643" cy="25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CEF20-40A4-4741-8410-F41A6419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B0777B8-1882-11A8-116A-B887ACE92CBD}"/>
              </a:ext>
            </a:extLst>
          </p:cNvPr>
          <p:cNvSpPr txBox="1"/>
          <p:nvPr/>
        </p:nvSpPr>
        <p:spPr>
          <a:xfrm>
            <a:off x="4178300" y="370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https://github.com/rafaeru97/PEUS</a:t>
            </a:r>
          </a:p>
        </p:txBody>
      </p:sp>
    </p:spTree>
    <p:extLst>
      <p:ext uri="{BB962C8B-B14F-4D97-AF65-F5344CB8AC3E}">
        <p14:creationId xmlns:p14="http://schemas.microsoft.com/office/powerpoint/2010/main" val="335943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Panoramiczny</PresentationFormat>
  <Paragraphs>14</Paragraphs>
  <Slides>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Projektowanie Elektrycznych Układów sterowania</vt:lpstr>
      <vt:lpstr>Wstęp</vt:lpstr>
      <vt:lpstr>Wykorzystane Urządzenia</vt:lpstr>
      <vt:lpstr>Wykorzystane technologie</vt:lpstr>
      <vt:lpstr>Interfejs Użytkownika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/>
  <cp:lastModifiedBy/>
  <cp:revision>2955</cp:revision>
  <dcterms:created xsi:type="dcterms:W3CDTF">2019-10-25T18:37:07Z</dcterms:created>
  <dcterms:modified xsi:type="dcterms:W3CDTF">2023-01-26T09:31:33Z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