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6" r:id="rId5"/>
    <p:sldId id="295" r:id="rId6"/>
    <p:sldId id="305" r:id="rId7"/>
    <p:sldId id="303" r:id="rId8"/>
    <p:sldId id="304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86C54-DD9F-4248-803F-262FA6C5AB8C}" v="17" dt="2023-01-16T10:27:01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03" autoAdjust="0"/>
    <p:restoredTop sz="86376" autoAdjust="0"/>
  </p:normalViewPr>
  <p:slideViewPr>
    <p:cSldViewPr snapToGrid="0">
      <p:cViewPr varScale="1">
        <p:scale>
          <a:sx n="103" d="100"/>
          <a:sy n="103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5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7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4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8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785" y="3429000"/>
            <a:ext cx="8291941" cy="10909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l-PL" dirty="0">
                <a:solidFill>
                  <a:srgbClr val="FFFFFF"/>
                </a:solidFill>
              </a:rPr>
              <a:t>Projektowanie Elektrycznych Układów sterowania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6832499" cy="774185"/>
          </a:xfrm>
        </p:spPr>
        <p:txBody>
          <a:bodyPr anchor="t">
            <a:noAutofit/>
          </a:bodyPr>
          <a:lstStyle/>
          <a:p>
            <a:pPr algn="r"/>
            <a:r>
              <a:rPr lang="pl-PL" sz="1900" dirty="0">
                <a:solidFill>
                  <a:srgbClr val="FFFFFF"/>
                </a:solidFill>
              </a:rPr>
              <a:t>Gerard Tomczyński</a:t>
            </a:r>
          </a:p>
          <a:p>
            <a:pPr algn="r"/>
            <a:r>
              <a:rPr lang="pl-PL" sz="1900" dirty="0">
                <a:solidFill>
                  <a:srgbClr val="FFFFFF"/>
                </a:solidFill>
              </a:rPr>
              <a:t>Rafał Konopka</a:t>
            </a:r>
            <a:endParaRPr lang="en-US" sz="19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7E79C663-0ABD-4517-AF81-BCB4FC5D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27" y="795783"/>
            <a:ext cx="5609523" cy="1003693"/>
          </a:xfrm>
        </p:spPr>
        <p:txBody>
          <a:bodyPr>
            <a:normAutofit/>
          </a:bodyPr>
          <a:lstStyle/>
          <a:p>
            <a:r>
              <a:rPr lang="pl-PL" sz="3600" dirty="0"/>
              <a:t>Wstęp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4831C35-37C2-B683-B4AD-72FBEFE0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Celem projektu było stworzenie interfejsu użytkownika oraz API inteligentnego domu zawierającego czujnik temperatury, wilgotności oraz krańcowy do okna.</a:t>
            </a:r>
          </a:p>
        </p:txBody>
      </p:sp>
      <p:pic>
        <p:nvPicPr>
          <p:cNvPr id="2052" name="Picture 4" descr="Home Logo | Smart Home Grafika przez SyntaxArt Studio · Creative Fabrica">
            <a:extLst>
              <a:ext uri="{FF2B5EF4-FFF2-40B4-BE49-F238E27FC236}">
                <a16:creationId xmlns:a16="http://schemas.microsoft.com/office/drawing/2014/main" id="{3B9DB56B-8499-0C78-4FD1-8E8D0E5F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666" y="3825551"/>
            <a:ext cx="4188667" cy="279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9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564DCC-F725-6496-204D-F1A88AB4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Urządzenia</a:t>
            </a:r>
          </a:p>
        </p:txBody>
      </p:sp>
      <p:pic>
        <p:nvPicPr>
          <p:cNvPr id="3074" name="Picture 2" descr="Wyłącznik czujnik krańcowy mini - KW-1-2 Sklep Botland">
            <a:extLst>
              <a:ext uri="{FF2B5EF4-FFF2-40B4-BE49-F238E27FC236}">
                <a16:creationId xmlns:a16="http://schemas.microsoft.com/office/drawing/2014/main" id="{41486815-5D6E-429E-C751-DCFF191A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6" y="1928228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4 MODEL B/2GB | Raspberry Pi 4 1.5GHz Quad-Core, 2GB Pamięć RAM |  Distrelec Polska">
            <a:extLst>
              <a:ext uri="{FF2B5EF4-FFF2-40B4-BE49-F238E27FC236}">
                <a16:creationId xmlns:a16="http://schemas.microsoft.com/office/drawing/2014/main" id="{7ABE0B6B-C201-CD25-A53A-43B6F621B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9" y="3784124"/>
            <a:ext cx="3924029" cy="219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ME280 - czujnik wilgotności, temperatury oraz ciśnienia 110kPa I2C/SPI -  3,3V Sklep Botland">
            <a:extLst>
              <a:ext uri="{FF2B5EF4-FFF2-40B4-BE49-F238E27FC236}">
                <a16:creationId xmlns:a16="http://schemas.microsoft.com/office/drawing/2014/main" id="{60952E13-5ACB-108C-469E-E447FE84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079" y="3750591"/>
            <a:ext cx="2612766" cy="261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6">
            <a:extLst>
              <a:ext uri="{FF2B5EF4-FFF2-40B4-BE49-F238E27FC236}">
                <a16:creationId xmlns:a16="http://schemas.microsoft.com/office/drawing/2014/main" id="{E39D86BA-3965-A0A8-8E09-42BEF509AD4F}"/>
              </a:ext>
            </a:extLst>
          </p:cNvPr>
          <p:cNvSpPr txBox="1">
            <a:spLocks/>
          </p:cNvSpPr>
          <p:nvPr/>
        </p:nvSpPr>
        <p:spPr>
          <a:xfrm>
            <a:off x="1636959" y="5803642"/>
            <a:ext cx="2036312" cy="63448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dirty="0" err="1"/>
              <a:t>Raspberry</a:t>
            </a:r>
            <a:r>
              <a:rPr lang="pl-PL" dirty="0"/>
              <a:t> Pi 4</a:t>
            </a:r>
          </a:p>
        </p:txBody>
      </p:sp>
      <p:sp>
        <p:nvSpPr>
          <p:cNvPr id="4" name="Symbol zastępczy zawartości 6">
            <a:extLst>
              <a:ext uri="{FF2B5EF4-FFF2-40B4-BE49-F238E27FC236}">
                <a16:creationId xmlns:a16="http://schemas.microsoft.com/office/drawing/2014/main" id="{4AB1E3C1-9C5F-B76B-6EC3-82515C46B2C9}"/>
              </a:ext>
            </a:extLst>
          </p:cNvPr>
          <p:cNvSpPr txBox="1">
            <a:spLocks/>
          </p:cNvSpPr>
          <p:nvPr/>
        </p:nvSpPr>
        <p:spPr>
          <a:xfrm>
            <a:off x="5415714" y="3784124"/>
            <a:ext cx="1047922" cy="63448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dirty="0"/>
              <a:t>Switch</a:t>
            </a:r>
          </a:p>
        </p:txBody>
      </p:sp>
      <p:sp>
        <p:nvSpPr>
          <p:cNvPr id="5" name="Symbol zastępczy zawartości 6">
            <a:extLst>
              <a:ext uri="{FF2B5EF4-FFF2-40B4-BE49-F238E27FC236}">
                <a16:creationId xmlns:a16="http://schemas.microsoft.com/office/drawing/2014/main" id="{941F572B-F663-08A4-6B1D-4C69F07CD59C}"/>
              </a:ext>
            </a:extLst>
          </p:cNvPr>
          <p:cNvSpPr txBox="1">
            <a:spLocks/>
          </p:cNvSpPr>
          <p:nvPr/>
        </p:nvSpPr>
        <p:spPr>
          <a:xfrm>
            <a:off x="8903031" y="5803643"/>
            <a:ext cx="1218861" cy="63448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dirty="0"/>
              <a:t>BME280</a:t>
            </a:r>
          </a:p>
        </p:txBody>
      </p:sp>
    </p:spTree>
    <p:extLst>
      <p:ext uri="{BB962C8B-B14F-4D97-AF65-F5344CB8AC3E}">
        <p14:creationId xmlns:p14="http://schemas.microsoft.com/office/powerpoint/2010/main" val="225940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D777F2-2F7A-E6D1-E5E3-2AB5258C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technologie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4B1B6F-4408-69F9-E114-D5CD33F6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0" y="2159487"/>
            <a:ext cx="1694771" cy="190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ial MariaDB Logos | MariaDB">
            <a:extLst>
              <a:ext uri="{FF2B5EF4-FFF2-40B4-BE49-F238E27FC236}">
                <a16:creationId xmlns:a16="http://schemas.microsoft.com/office/drawing/2014/main" id="{E545B348-8FA5-242E-6BD1-C10DABA6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37" y="4846788"/>
            <a:ext cx="2135925" cy="174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81E4FCB-B2CC-17B2-DD81-CB977547D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67" y="4915013"/>
            <a:ext cx="2187287" cy="16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E2ADF51-8D48-1609-D134-2FB1CF823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37" y="4651684"/>
            <a:ext cx="3247247" cy="18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ML5 – Wikipedia, wolna encyklopedia">
            <a:extLst>
              <a:ext uri="{FF2B5EF4-FFF2-40B4-BE49-F238E27FC236}">
                <a16:creationId xmlns:a16="http://schemas.microsoft.com/office/drawing/2014/main" id="{6E3B9244-5C23-40A2-59FA-AEAF2045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40" y="2188869"/>
            <a:ext cx="1905130" cy="190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JavaScript - zastosowanie, przyszłość, najlepsze kursy i polecane książki">
            <a:extLst>
              <a:ext uri="{FF2B5EF4-FFF2-40B4-BE49-F238E27FC236}">
                <a16:creationId xmlns:a16="http://schemas.microsoft.com/office/drawing/2014/main" id="{9A65B76E-E116-8F6C-94F8-DD29A926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64" y="2240479"/>
            <a:ext cx="1931571" cy="193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GPSlab | India's Best Employee Location Tracking System">
            <a:extLst>
              <a:ext uri="{FF2B5EF4-FFF2-40B4-BE49-F238E27FC236}">
                <a16:creationId xmlns:a16="http://schemas.microsoft.com/office/drawing/2014/main" id="{1628F25D-21EC-2318-72F6-AD16489B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884" y="2226675"/>
            <a:ext cx="3358108" cy="21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87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C0B55E-5D2C-8E6E-26AF-6296A5DF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3A8F1BE-082C-24CF-8784-5E1157B4D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116" t="17602" r="26082" b="22129"/>
          <a:stretch/>
        </p:blipFill>
        <p:spPr>
          <a:xfrm>
            <a:off x="6834884" y="2374760"/>
            <a:ext cx="5012442" cy="3100865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47AF0942-1C42-E05D-AFB2-E72BF256BB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65" t="12628" r="19689" b="40647"/>
          <a:stretch/>
        </p:blipFill>
        <p:spPr>
          <a:xfrm>
            <a:off x="540617" y="2770642"/>
            <a:ext cx="5755643" cy="252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7CEF20-40A4-4741-8410-F41A6419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B0777B8-1882-11A8-116A-B887ACE92CBD}"/>
              </a:ext>
            </a:extLst>
          </p:cNvPr>
          <p:cNvSpPr txBox="1"/>
          <p:nvPr/>
        </p:nvSpPr>
        <p:spPr>
          <a:xfrm>
            <a:off x="390071" y="6272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https://github.com/rafaeru97/PEUS</a:t>
            </a:r>
          </a:p>
        </p:txBody>
      </p:sp>
    </p:spTree>
    <p:extLst>
      <p:ext uri="{BB962C8B-B14F-4D97-AF65-F5344CB8AC3E}">
        <p14:creationId xmlns:p14="http://schemas.microsoft.com/office/powerpoint/2010/main" val="3359430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754d229f0057affa62b555f2ac55d4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c067517bd06b16cb9c9e315ad40fb255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75DAC27-C918-4076-A47A-20F1BB7E8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</Words>
  <Application>Microsoft Office PowerPoint</Application>
  <PresentationFormat>Panoramiczny</PresentationFormat>
  <Paragraphs>17</Paragraphs>
  <Slides>6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Projektowanie Elektrycznych Układów sterowania</vt:lpstr>
      <vt:lpstr>Wstęp</vt:lpstr>
      <vt:lpstr>Wykorzystane Urządzenia</vt:lpstr>
      <vt:lpstr>Wykorzystane technologie</vt:lpstr>
      <vt:lpstr>Interfejs Użytkownika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2955</cp:revision>
  <dcterms:created xsi:type="dcterms:W3CDTF">2019-10-25T18:37:07Z</dcterms:created>
  <dcterms:modified xsi:type="dcterms:W3CDTF">2023-02-01T07:57:26Z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