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310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52CCA-6634-DEB3-0E40-8BD5E8BDB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9D0FB9-A36F-1D8E-CEBB-9DA271F90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333046-FC0C-636E-305C-ECCEBC61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1D0E-980C-4F9B-9E00-401BC7276390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DFE7C0-0807-246B-B0F0-3AEF9B967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B65B3A-6179-FE87-93F9-838A36F8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9C1A-FA85-4ED2-B212-2D02C6990A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5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15A49-9545-AFD1-A79B-49AA00B44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485EBA-BDDE-DC8F-F666-8E9CF9660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418875-9C0C-5E7D-D1C3-8A0E6354F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1D0E-980C-4F9B-9E00-401BC7276390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B93B9-5E5A-B284-F12C-DE9F49957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376C02-C985-4829-BA14-09A1E992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9C1A-FA85-4ED2-B212-2D02C6990A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70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BB408D-F4EE-533D-10D3-74C18889E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33725EC-19DE-2E01-9ADF-0E77F9627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AAD44B-3346-7BF7-530E-72A941A07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1D0E-980C-4F9B-9E00-401BC7276390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04EE94-F149-BF44-3741-3CA8521D3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97243A-9227-842B-19EA-1420DBA3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9C1A-FA85-4ED2-B212-2D02C6990A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97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28200-A4AF-A51C-450C-3CEBF8FE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24D018-983E-3EF3-0B90-EAA35C869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5DF54A-919A-4B39-2FAF-3AA2E5DD8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1D0E-980C-4F9B-9E00-401BC7276390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037CE5-FC64-69DE-4B49-D8FB51DB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160FA0-C5E0-1C70-268D-D4560DA89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9C1A-FA85-4ED2-B212-2D02C6990A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37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C9B8A-968A-AA31-711A-6E0BB3EEC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4B3607-9DA5-694B-2664-28C87C9AC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E1EDA5-06BF-63B4-6F22-7639C520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1D0E-980C-4F9B-9E00-401BC7276390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63093F-79E7-6FFA-97F3-F01AFA7C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2435E7-7482-72BD-A43B-6FF3AC2D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9C1A-FA85-4ED2-B212-2D02C6990A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39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FD93F-8F0E-F5F4-CAAA-441EA0729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D68FED-A9CC-4D01-EEE1-D635067AF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A75440-3E78-1093-0D1B-86D70A03F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03167C-A02D-ECFC-1F1C-4BC6DF192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1D0E-980C-4F9B-9E00-401BC7276390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24DB07-FBAE-20F4-65D1-1A35C13B5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A6F74A-0E1A-ECE3-2F7D-0B03160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9C1A-FA85-4ED2-B212-2D02C6990A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71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29D35-7A33-FF5E-D752-BA67EB30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34D366-6AB6-912F-AB59-FB070B014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E6FF5F-62B3-BC02-E3D1-ACD09D02B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BC62C0-87DA-BBF4-E3FA-816AED69D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E1B11A-6CA2-0D75-9741-5613A73B9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63AF7C9-3F42-93C7-B587-FC83FC3F4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1D0E-980C-4F9B-9E00-401BC7276390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36D44B4-42B8-80BB-0568-BC0D4F0D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54C2AE-576A-67E3-5D8F-B7A65835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9C1A-FA85-4ED2-B212-2D02C6990A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14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9820C-283F-5F6A-C479-55BECE1C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C383D79-82CC-B28A-D9D2-F3E06145B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1D0E-980C-4F9B-9E00-401BC7276390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EA711C-7E2C-61ED-3924-3D665576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FB123E2-A6D3-3CC1-CE09-C3DCE414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9C1A-FA85-4ED2-B212-2D02C6990A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43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39D3C72-A76C-3B27-9DAF-1228F72EB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1D0E-980C-4F9B-9E00-401BC7276390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B58287B-C665-FCC2-3F37-ED70B10F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E69F9BE-9E9F-96DD-E275-2D6ADB948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9C1A-FA85-4ED2-B212-2D02C6990A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65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0C13D-0569-3DE6-AAA6-058DEBE57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7E93A5-B0CA-382A-DA20-48078CD06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3CFCE6-1D7D-9C12-CEC8-7A108923A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DFAB7D-88CF-E0E7-9F27-A3A4B48BD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1D0E-980C-4F9B-9E00-401BC7276390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E48372-4011-82B8-EB7C-13B63BC8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A665D7-A59A-BF0E-88F5-089CFDF24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9C1A-FA85-4ED2-B212-2D02C6990A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8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C1A06-4C7D-BA59-1282-501AD00D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338CBC3-199B-542E-C80A-8AA144B84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AE6A00-C2A2-BFA4-FBF7-1948F8F5E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8BC93F-2D47-5912-878C-C364616DE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1D0E-980C-4F9B-9E00-401BC7276390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CB1CE7-0223-9843-F2CE-A7B7BB20D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9A22AB-F3C9-00DA-2B7B-7D29EEFA1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9C1A-FA85-4ED2-B212-2D02C6990A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18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9F325E-B459-36DC-6CED-8F83E2AD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833840-E535-A7FC-A980-E9F320DD8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E3796A-6858-ED24-B17D-D4F317856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971D0E-980C-4F9B-9E00-401BC7276390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4DEE43-9290-E96A-4D82-D9612F63A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121AE4-6216-C756-8D14-C4F16A29E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149C1A-FA85-4ED2-B212-2D02C6990A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72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IK39RscFqfyx04gsDzv4EzCbpYOPGBHF/view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D3E57B03-6E04-167D-E394-01F7F56E0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1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61B9020-D0B7-5E00-5B67-4244E50C7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4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25B0EDB-006C-21BF-D4E8-8D0D35A36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0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C850B2D-E5BA-FAAE-931F-E7F8142DA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0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10AB176-135E-6889-B087-D5DA100D9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69B98A9-0B06-2ED1-EB0E-3BA143856A84}"/>
              </a:ext>
            </a:extLst>
          </p:cNvPr>
          <p:cNvSpPr txBox="1"/>
          <p:nvPr/>
        </p:nvSpPr>
        <p:spPr>
          <a:xfrm>
            <a:off x="6444343" y="246742"/>
            <a:ext cx="18694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Berlin Sans FB" panose="020E0602020502020306" pitchFamily="34" charset="0"/>
                <a:hlinkClick r:id="rId3"/>
              </a:rPr>
              <a:t>: Clique</a:t>
            </a:r>
            <a:r>
              <a:rPr lang="pt-BR" sz="2400" dirty="0">
                <a:latin typeface="Berlin Sans FB" panose="020E0602020502020306" pitchFamily="34" charset="0"/>
              </a:rPr>
              <a:t> + Ctrl</a:t>
            </a:r>
          </a:p>
          <a:p>
            <a:endParaRPr lang="pt-BR" sz="2400" dirty="0">
              <a:latin typeface="Berlin Sans FB" panose="020E0602020502020306" pitchFamily="34" charset="0"/>
            </a:endParaRPr>
          </a:p>
          <a:p>
            <a:endParaRPr lang="pt-BR" sz="24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8229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Berlin Sans FB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RAFAEL CESAR DE SENE</dc:creator>
  <cp:lastModifiedBy>RAFAEL CESAR DE SENE</cp:lastModifiedBy>
  <cp:revision>1</cp:revision>
  <dcterms:created xsi:type="dcterms:W3CDTF">2024-06-10T18:10:56Z</dcterms:created>
  <dcterms:modified xsi:type="dcterms:W3CDTF">2024-06-10T18:21:47Z</dcterms:modified>
</cp:coreProperties>
</file>