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99D50-20DA-43C8-2AB2-12C5085A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8E4CF6-651B-BB7F-7B2E-1F00FACFB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7ECEB-54CD-7862-8083-A31A8219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AC9516-A8EE-9C23-EC3C-41B53A7A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C3C15-AD65-4B89-93E0-0BD56484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1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E4D11-AC6F-A634-5E89-5C76BB24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6ADB2-C67C-5E35-5E17-41C720EE7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4C5D87-1492-A1A0-6C43-18A2B7B5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B4D6D-B05C-8B0F-FAE9-F88E1B54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E6503E-7200-13DE-1922-A6D8D52C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74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4F85C3-0CEC-70C5-F3CC-1056B63AC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81D44F-EAC5-B3A2-97A5-208E41B25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A67266-76E8-CF0E-0A59-8DD62B913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342B19-DF60-7211-D46E-AA21FC85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061DB-A09A-E71C-82FA-6EF4DD47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10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5B141-7D0C-2ABC-B98D-47B53EE7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08E4C-B363-4711-776E-BE705221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405914-1AD1-02FF-498E-2614901AE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6E66C0-6979-1088-7AB8-C3DCB222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B9A15A-2494-9298-5877-F70868DD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7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8A67A-73C8-7472-349B-9324EB6D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C1ECD3-0768-4124-4559-9E922B97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CBD6D-7156-FFB4-ACE7-D5D1EA92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7BFA13-FC22-1815-B724-89B14CCE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A8BC47-184F-F2E9-B044-8F9A57B9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61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AE757-3A6A-03CC-C35D-DDE1E808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D53A4-0FE7-57DD-96DE-BB2940A711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E1E81-D7B6-E6EE-0735-98E63FDF8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BBDD69-F118-795F-168D-23B8E5BA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0329D1-DCC2-FE63-2956-AADA6783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6681E-ACC2-8B5A-5AF5-0872CC4C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24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83D43-E4B4-6958-F5CF-BF9E8FF1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894530-0917-2FFC-5328-CB9F19081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E92B8A-718A-474B-B4D9-B9FFDD7E4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C22824-EAC1-DF6C-70AF-F58F71807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E58562-8BDC-7314-54F0-29545416A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20AB7B-C283-6274-00CE-BCF8A3A7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F5AD5A-CB11-5D93-1C87-C3EF5FE4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3BC727-9831-0AA1-4730-32A609A6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22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8EA78-D3EA-BE6A-60C7-5092AD66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30C398-25D5-4B16-38F0-4B5D3AF2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5CF12C-4C2F-58F7-E73F-8E5DA530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BFD54B-51CB-F402-963A-4371CC9E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33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EFAEBA-0F3A-EAF6-177A-3FF2A144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630116-7E29-3789-43CF-B8621B52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7DC239-D7AC-B09D-5B0A-FE739831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9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0A0B8-B3C8-988A-2A23-0B68FD2B2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BB16D1-EE01-99D2-E541-A2C6A3FE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72E52F-F11B-BB8F-F42B-CFA2A0C0C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B6786-AC26-425D-BF7B-C4A22710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4641F2-EE9D-C323-AA3D-6197B303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3995B-B1D8-A0BA-CF86-C3E93107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41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BE47E-EC44-34E1-F080-5D144F29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25513B-314B-B74B-154B-3D775A5EE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352429-5E9F-B1D2-2F44-A79F1F9A8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42E997-397D-CEFD-775D-5CC81A48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00FDD7-FA3C-52CD-70CD-CBFFEA67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0A32C-9721-E5FE-6C78-35AF99F7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61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B96037-556B-8E38-014C-9BC8324C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0F81B4-BB15-455B-887D-92329362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425E05-41B0-3F96-4BA5-90D083AA6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9FD26-AB34-48AC-AD0F-2ED11B6D0E24}" type="datetimeFigureOut">
              <a:rPr lang="pt-BR" smtClean="0"/>
              <a:t>05/05/2022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F7EEF2-7BA8-BD0A-4DD1-E056BAA35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9FCA18-8DA0-694B-D169-E3E3904F6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1D8AA-E264-4382-A9E6-D193432C8E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3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aixar Genius FN - Microsoft Store pt-BR">
            <a:extLst>
              <a:ext uri="{FF2B5EF4-FFF2-40B4-BE49-F238E27FC236}">
                <a16:creationId xmlns:a16="http://schemas.microsoft.com/office/drawing/2014/main" id="{9A4D00D3-6206-A486-3293-CD99B5165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5" b="248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F9839D-A2B8-FC1F-DEA2-9DF08112E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/>
              <a:t>Genius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715DC3-1C55-C030-03FB-A2BE05F7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213290" cy="1985068"/>
          </a:xfrm>
        </p:spPr>
        <p:txBody>
          <a:bodyPr>
            <a:normAutofit fontScale="92500"/>
          </a:bodyPr>
          <a:lstStyle/>
          <a:p>
            <a:pPr algn="l"/>
            <a:r>
              <a:rPr lang="pt-BR" sz="2000" dirty="0"/>
              <a:t>Teste suas habilidades de memória com o Genius!</a:t>
            </a:r>
          </a:p>
          <a:p>
            <a:pPr algn="l"/>
            <a:r>
              <a:rPr lang="pt-BR" sz="2000" dirty="0"/>
              <a:t>O jogador deve acertar todos os números da sequência numérica para avançar de fase.</a:t>
            </a:r>
          </a:p>
          <a:p>
            <a:pPr algn="l"/>
            <a:r>
              <a:rPr lang="pt-BR" sz="2000" dirty="0"/>
              <a:t>Recorde do Grupo: Matheus – 13 pontos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587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Genius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Genius</dc:title>
  <dc:creator>Guilherme Fabbri</dc:creator>
  <cp:lastModifiedBy>Guilherme Fabbri</cp:lastModifiedBy>
  <cp:revision>1</cp:revision>
  <dcterms:created xsi:type="dcterms:W3CDTF">2022-05-05T23:32:21Z</dcterms:created>
  <dcterms:modified xsi:type="dcterms:W3CDTF">2022-05-05T23:36:08Z</dcterms:modified>
</cp:coreProperties>
</file>