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52" d="100"/>
          <a:sy n="52" d="100"/>
        </p:scale>
        <p:origin x="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3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56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24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44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35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64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91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3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16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0076-5741-4DBD-8C3A-1F7D4086C5FF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725A-6F0B-42AD-97E3-1078EE794F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59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476500" y="1985087"/>
            <a:ext cx="7372350" cy="2247061"/>
            <a:chOff x="2476500" y="1985087"/>
            <a:chExt cx="7372350" cy="2247061"/>
          </a:xfrm>
        </p:grpSpPr>
        <p:sp>
          <p:nvSpPr>
            <p:cNvPr id="4" name="Rectángulo redondeado 3"/>
            <p:cNvSpPr/>
            <p:nvPr/>
          </p:nvSpPr>
          <p:spPr>
            <a:xfrm>
              <a:off x="2476500" y="2228850"/>
              <a:ext cx="7372350" cy="2003298"/>
            </a:xfrm>
            <a:prstGeom prst="roundRect">
              <a:avLst>
                <a:gd name="adj" fmla="val 4016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800" dirty="0" smtClean="0"/>
                <a:t>wifi</a:t>
              </a:r>
              <a:endParaRPr lang="es-ES" dirty="0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5732526" y="2330450"/>
              <a:ext cx="4008373" cy="1822450"/>
            </a:xfrm>
            <a:prstGeom prst="roundRect">
              <a:avLst>
                <a:gd name="adj" fmla="val 40163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Triángulo isósceles 11"/>
            <p:cNvSpPr/>
            <p:nvPr/>
          </p:nvSpPr>
          <p:spPr>
            <a:xfrm>
              <a:off x="5416545" y="3025624"/>
              <a:ext cx="1979676" cy="113049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5898016" y="1985087"/>
              <a:ext cx="3574120" cy="2215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800" dirty="0" smtClean="0"/>
                <a:t>copy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3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8135905" y="610766"/>
            <a:ext cx="3262086" cy="569050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190500" dist="825500" dir="1080000" sx="103000" sy="103000" algn="l" rotWithShape="0">
              <a:prstClr val="black">
                <a:alpha val="22000"/>
              </a:prstClr>
            </a:outerShdw>
          </a:effectLst>
          <a:scene3d>
            <a:camera prst="orthographicFront">
              <a:rot lat="339099" lon="2125787" rev="20724439"/>
            </a:camera>
            <a:lightRig rig="threePt" dir="t"/>
          </a:scene3d>
          <a:sp3d>
            <a:bevelT w="82550" h="107950" prst="hardEdge"/>
            <a:bevelB w="10795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8300272" y="896516"/>
            <a:ext cx="3034220" cy="4940300"/>
          </a:xfrm>
          <a:prstGeom prst="roundRect">
            <a:avLst>
              <a:gd name="adj" fmla="val 9552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  <a:scene3d>
            <a:camera prst="orthographicFront">
              <a:rot lat="339099" lon="2125787" rev="20724439"/>
            </a:camera>
            <a:lightRig rig="threePt" dir="t"/>
          </a:scene3d>
          <a:sp3d>
            <a:bevelB w="10795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8874095" y="5749505"/>
            <a:ext cx="290512" cy="288696"/>
          </a:xfrm>
          <a:prstGeom prst="ellipse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6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Div Software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</dc:creator>
  <cp:lastModifiedBy>rafa</cp:lastModifiedBy>
  <cp:revision>4</cp:revision>
  <dcterms:created xsi:type="dcterms:W3CDTF">2017-01-16T05:21:54Z</dcterms:created>
  <dcterms:modified xsi:type="dcterms:W3CDTF">2017-01-16T05:50:19Z</dcterms:modified>
</cp:coreProperties>
</file>