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57" r:id="rId5"/>
    <p:sldId id="259" r:id="rId6"/>
    <p:sldId id="260" r:id="rId7"/>
    <p:sldId id="261" r:id="rId8"/>
    <p:sldId id="268" r:id="rId9"/>
    <p:sldId id="262" r:id="rId10"/>
    <p:sldId id="263" r:id="rId11"/>
    <p:sldId id="264" r:id="rId12"/>
    <p:sldId id="265" r:id="rId13"/>
    <p:sldId id="266" r:id="rId14"/>
    <p:sldId id="267" r:id="rId15"/>
    <p:sldId id="258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5" autoAdjust="0"/>
    <p:restoredTop sz="94660"/>
  </p:normalViewPr>
  <p:slideViewPr>
    <p:cSldViewPr snapToGrid="0">
      <p:cViewPr>
        <p:scale>
          <a:sx n="75" d="100"/>
          <a:sy n="75" d="100"/>
        </p:scale>
        <p:origin x="732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Guimaraes Pereira" userId="1649d3a5a17b4d2c" providerId="LiveId" clId="{4A3CC018-CC3C-498C-86D7-94168E539FD8}"/>
    <pc:docChg chg="undo custSel addSld modSld">
      <pc:chgData name="Rafael Guimaraes Pereira" userId="1649d3a5a17b4d2c" providerId="LiveId" clId="{4A3CC018-CC3C-498C-86D7-94168E539FD8}" dt="2024-10-17T21:58:17.418" v="282" actId="20577"/>
      <pc:docMkLst>
        <pc:docMk/>
      </pc:docMkLst>
      <pc:sldChg chg="modSp mod">
        <pc:chgData name="Rafael Guimaraes Pereira" userId="1649d3a5a17b4d2c" providerId="LiveId" clId="{4A3CC018-CC3C-498C-86D7-94168E539FD8}" dt="2024-10-17T21:39:06.241" v="10" actId="20577"/>
        <pc:sldMkLst>
          <pc:docMk/>
          <pc:sldMk cId="347579727" sldId="261"/>
        </pc:sldMkLst>
        <pc:spChg chg="mod">
          <ac:chgData name="Rafael Guimaraes Pereira" userId="1649d3a5a17b4d2c" providerId="LiveId" clId="{4A3CC018-CC3C-498C-86D7-94168E539FD8}" dt="2024-10-17T21:39:06.241" v="10" actId="20577"/>
          <ac:spMkLst>
            <pc:docMk/>
            <pc:sldMk cId="347579727" sldId="261"/>
            <ac:spMk id="3" creationId="{C4FDD7CE-85DC-C297-BC73-823FA924F4ED}"/>
          </ac:spMkLst>
        </pc:spChg>
      </pc:sldChg>
      <pc:sldChg chg="modSp mod">
        <pc:chgData name="Rafael Guimaraes Pereira" userId="1649d3a5a17b4d2c" providerId="LiveId" clId="{4A3CC018-CC3C-498C-86D7-94168E539FD8}" dt="2024-10-17T21:58:17.418" v="282" actId="20577"/>
        <pc:sldMkLst>
          <pc:docMk/>
          <pc:sldMk cId="278815681" sldId="264"/>
        </pc:sldMkLst>
        <pc:spChg chg="mod">
          <ac:chgData name="Rafael Guimaraes Pereira" userId="1649d3a5a17b4d2c" providerId="LiveId" clId="{4A3CC018-CC3C-498C-86D7-94168E539FD8}" dt="2024-10-17T21:58:17.418" v="282" actId="20577"/>
          <ac:spMkLst>
            <pc:docMk/>
            <pc:sldMk cId="278815681" sldId="264"/>
            <ac:spMk id="3" creationId="{04517BD7-C2AC-769C-1A8E-FB04CC12103B}"/>
          </ac:spMkLst>
        </pc:spChg>
      </pc:sldChg>
      <pc:sldChg chg="modSp mod">
        <pc:chgData name="Rafael Guimaraes Pereira" userId="1649d3a5a17b4d2c" providerId="LiveId" clId="{4A3CC018-CC3C-498C-86D7-94168E539FD8}" dt="2024-10-17T21:50:09.247" v="195" actId="20577"/>
        <pc:sldMkLst>
          <pc:docMk/>
          <pc:sldMk cId="1745725871" sldId="268"/>
        </pc:sldMkLst>
        <pc:spChg chg="mod">
          <ac:chgData name="Rafael Guimaraes Pereira" userId="1649d3a5a17b4d2c" providerId="LiveId" clId="{4A3CC018-CC3C-498C-86D7-94168E539FD8}" dt="2024-10-17T21:50:09.247" v="195" actId="20577"/>
          <ac:spMkLst>
            <pc:docMk/>
            <pc:sldMk cId="1745725871" sldId="268"/>
            <ac:spMk id="3" creationId="{F3AA2461-1E6D-F029-A38C-44260D30A563}"/>
          </ac:spMkLst>
        </pc:spChg>
      </pc:sldChg>
      <pc:sldChg chg="modSp new mod">
        <pc:chgData name="Rafael Guimaraes Pereira" userId="1649d3a5a17b4d2c" providerId="LiveId" clId="{4A3CC018-CC3C-498C-86D7-94168E539FD8}" dt="2024-10-17T21:41:52.968" v="35" actId="20577"/>
        <pc:sldMkLst>
          <pc:docMk/>
          <pc:sldMk cId="3365131827" sldId="269"/>
        </pc:sldMkLst>
        <pc:spChg chg="mod">
          <ac:chgData name="Rafael Guimaraes Pereira" userId="1649d3a5a17b4d2c" providerId="LiveId" clId="{4A3CC018-CC3C-498C-86D7-94168E539FD8}" dt="2024-10-17T21:41:52.968" v="35" actId="20577"/>
          <ac:spMkLst>
            <pc:docMk/>
            <pc:sldMk cId="3365131827" sldId="269"/>
            <ac:spMk id="2" creationId="{1FB62435-F098-4E5D-C25A-F2DE40026A6A}"/>
          </ac:spMkLst>
        </pc:spChg>
      </pc:sldChg>
      <pc:sldChg chg="modSp new mod">
        <pc:chgData name="Rafael Guimaraes Pereira" userId="1649d3a5a17b4d2c" providerId="LiveId" clId="{4A3CC018-CC3C-498C-86D7-94168E539FD8}" dt="2024-10-17T21:44:14.889" v="91" actId="20577"/>
        <pc:sldMkLst>
          <pc:docMk/>
          <pc:sldMk cId="1334041177" sldId="270"/>
        </pc:sldMkLst>
        <pc:spChg chg="mod">
          <ac:chgData name="Rafael Guimaraes Pereira" userId="1649d3a5a17b4d2c" providerId="LiveId" clId="{4A3CC018-CC3C-498C-86D7-94168E539FD8}" dt="2024-10-17T21:43:32.525" v="49" actId="20577"/>
          <ac:spMkLst>
            <pc:docMk/>
            <pc:sldMk cId="1334041177" sldId="270"/>
            <ac:spMk id="2" creationId="{B617F50E-06FE-2E4D-9243-8B4BD5FAF064}"/>
          </ac:spMkLst>
        </pc:spChg>
        <pc:spChg chg="mod">
          <ac:chgData name="Rafael Guimaraes Pereira" userId="1649d3a5a17b4d2c" providerId="LiveId" clId="{4A3CC018-CC3C-498C-86D7-94168E539FD8}" dt="2024-10-17T21:44:14.889" v="91" actId="20577"/>
          <ac:spMkLst>
            <pc:docMk/>
            <pc:sldMk cId="1334041177" sldId="270"/>
            <ac:spMk id="3" creationId="{E04E9356-E00C-55C8-EDD4-8D0996B4C8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3ADD7-4C85-B4FF-9D8C-64730E521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7D0BD8-E3BC-FFAC-E97C-717EE0852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454D8F-AD55-1C9D-6E38-27045481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F24D-9C93-4AB0-B6FF-B9B9908CAF21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9D6C47-264C-4269-C6A3-4A391702A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BF793A-E151-61FD-2383-F4349CFE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5B20-E640-4AAE-B502-824091A83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98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855E2-98D9-BF51-D1E5-9AEEF9C3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CF5742-BF5A-DA45-6543-9E584219B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69FA75-8DE0-9DA4-92C5-C1001B02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F24D-9C93-4AB0-B6FF-B9B9908CAF21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CA277C-B11B-72A7-6B88-804C695C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03EFF9-F5C4-91FF-3937-264109F5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5B20-E640-4AAE-B502-824091A83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557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2D44F2-FDB1-B10B-9566-ADF2067CC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95F698-9B65-5A8F-FB1A-CC6012CA9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E74B1A-FFD1-1639-399B-B1C18FD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F24D-9C93-4AB0-B6FF-B9B9908CAF21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234E01-15E5-97FA-7F8D-1DA0406A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233689-CB5B-509A-E21D-62BEAA28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5B20-E640-4AAE-B502-824091A83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63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08E75-4A0E-D142-7210-0E19B94D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EA963F-C625-FA42-B29D-5184C8A36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FDCEE7-7EE8-E507-708C-36230A81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F24D-9C93-4AB0-B6FF-B9B9908CAF21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CD23EE-83F1-6586-FE87-D2780E33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CC6D54-7180-30DC-EC75-28290A2D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5B20-E640-4AAE-B502-824091A83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95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86378-BB16-CC3A-BBE2-C0AB8A820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433E19-6449-D5E4-C0B9-9367C311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0158D3-D9D5-7E3A-161E-BD0C1D067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F24D-9C93-4AB0-B6FF-B9B9908CAF21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F30733-D236-A9E0-8A8E-200AFC76D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B33FD5-965E-D873-49EE-7E124D13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5B20-E640-4AAE-B502-824091A83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38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59290-01DC-DFAF-D456-DF892D7F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8C30BB-55EB-A480-D641-1F2D54E32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6D4D26-E32E-2BC9-A788-F4453B114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78200C-44F8-BD22-4894-9509CD63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F24D-9C93-4AB0-B6FF-B9B9908CAF21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D6AAF5-8821-65E0-263A-DADBADAE1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5582B-4CF7-A340-656C-55A52FA3D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5B20-E640-4AAE-B502-824091A83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01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3434B-1C57-96E8-CA1F-CA54829D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A0577A-2738-1390-5E8C-CEF1F0491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6F71AB-4DA8-0CA8-BD79-02B71D198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CC96BB-52E4-4BCE-1195-0679B96C5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44351C-F8F2-BEC3-6DCF-2148FB6C7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70F56F-9A6E-F499-0C7B-180DB8C5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F24D-9C93-4AB0-B6FF-B9B9908CAF21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8FFA545-2A6F-B4E6-DC22-2D6D38C5F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1E57A83-82B6-C08C-4234-070FE267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5B20-E640-4AAE-B502-824091A83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83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A598D-8DB0-F4AF-F5E7-4CFC803C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C4102BF-3F12-9B4C-98C1-9CF6F1EB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F24D-9C93-4AB0-B6FF-B9B9908CAF21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DC82D4A-6CB8-B20F-0CEA-A5E5CEA5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A57D47-01A2-08F0-DD2C-D39F7DDA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5B20-E640-4AAE-B502-824091A83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56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35581F8-57A5-7A76-9C79-79931CFB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F24D-9C93-4AB0-B6FF-B9B9908CAF21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D5D2A38-AA85-2B17-602F-33C956910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95E015-0578-0EFF-31F2-D70B4A1E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5B20-E640-4AAE-B502-824091A83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68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5311C-3264-7D87-FA5D-A160C1B3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1356F9-A4EA-3DFB-089B-570B31765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EBDDFA-95BF-599C-930A-AD40A2D9D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A76F12-247D-E988-45AC-80DC5CC8C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F24D-9C93-4AB0-B6FF-B9B9908CAF21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7E5AA6-28B7-5C64-274E-D031E2328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81732E-9BF8-54EE-B03C-0AC6CC6F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5B20-E640-4AAE-B502-824091A83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83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E0BA2-5630-28C0-0584-D360F6D65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5F9CE60-326E-C6EC-7E95-76F959BA0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6AC170-7770-A743-68B8-F0694527A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7F70A8-41D6-3448-F047-A3194B6EF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F24D-9C93-4AB0-B6FF-B9B9908CAF21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AAC2BC-2312-0B82-9CE4-FCF0B21A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B2BABE-0C3C-5EDF-3240-72884149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5B20-E640-4AAE-B502-824091A83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00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C2C72CE-1CD5-E862-7F53-79E8550C9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AEDD31-8938-57B1-5676-F0D1DC307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082C9E-3D1C-B444-5D5E-ED5D00253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E4F24D-9C93-4AB0-B6FF-B9B9908CAF21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EFF7A2-CA03-EB00-C470-893379A23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2EA4BE-3132-61F5-B0F6-60FC971B4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6F5B20-E640-4AAE-B502-824091A831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53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08340-E849-5698-C030-94741E4B1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Oficina: Jogo da Evolução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8B36F6-0ED7-E190-8C15-060D0DC3CB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(Evoluciologia)</a:t>
            </a:r>
          </a:p>
        </p:txBody>
      </p:sp>
    </p:spTree>
    <p:extLst>
      <p:ext uri="{BB962C8B-B14F-4D97-AF65-F5344CB8AC3E}">
        <p14:creationId xmlns:p14="http://schemas.microsoft.com/office/powerpoint/2010/main" val="2905365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2BFC7-6477-E855-9617-D6279B19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 Trabalho energético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62E46-44CB-2906-1528-3E9D1CB75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MBE com instalação do Estado Vibracional</a:t>
            </a:r>
          </a:p>
        </p:txBody>
      </p:sp>
    </p:spTree>
    <p:extLst>
      <p:ext uri="{BB962C8B-B14F-4D97-AF65-F5344CB8AC3E}">
        <p14:creationId xmlns:p14="http://schemas.microsoft.com/office/powerpoint/2010/main" val="1644169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58A94-EC3E-8109-13FE-1FFE8BB1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 Prática do jogo no tabuleiro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517BD7-C2AC-769C-1A8E-FB04CC121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Posicionamos os peões aleatoriamente e sorteamos os participantes</a:t>
            </a:r>
          </a:p>
          <a:p>
            <a:pPr lvl="1"/>
            <a:r>
              <a:rPr lang="pt-BR" dirty="0" err="1"/>
              <a:t>Ressoma</a:t>
            </a:r>
            <a:endParaRPr lang="pt-BR" dirty="0"/>
          </a:p>
          <a:p>
            <a:pPr lvl="1"/>
            <a:r>
              <a:rPr lang="pt-BR" dirty="0"/>
              <a:t>Macro PK</a:t>
            </a:r>
          </a:p>
          <a:p>
            <a:pPr lvl="1"/>
            <a:r>
              <a:rPr lang="pt-BR" dirty="0"/>
              <a:t>Duplismo</a:t>
            </a:r>
          </a:p>
          <a:p>
            <a:pPr lvl="1"/>
            <a:r>
              <a:rPr lang="pt-BR" dirty="0" err="1"/>
              <a:t>Moréxis</a:t>
            </a:r>
            <a:endParaRPr lang="pt-BR" dirty="0"/>
          </a:p>
          <a:p>
            <a:pPr lvl="1"/>
            <a:r>
              <a:rPr lang="pt-BR" dirty="0" err="1"/>
              <a:t>Dessomante</a:t>
            </a:r>
            <a:r>
              <a:rPr lang="pt-BR" dirty="0"/>
              <a:t> completista / </a:t>
            </a:r>
            <a:r>
              <a:rPr lang="pt-BR" dirty="0" err="1"/>
              <a:t>Dessomante</a:t>
            </a:r>
            <a:r>
              <a:rPr lang="pt-BR" dirty="0"/>
              <a:t> </a:t>
            </a:r>
            <a:r>
              <a:rPr lang="pt-BR" dirty="0" err="1"/>
              <a:t>incompletista</a:t>
            </a:r>
            <a:endParaRPr lang="pt-BR" dirty="0"/>
          </a:p>
          <a:p>
            <a:pPr lvl="1"/>
            <a:r>
              <a:rPr lang="pt-BR" dirty="0" err="1"/>
              <a:t>Baratrosfera</a:t>
            </a:r>
            <a:r>
              <a:rPr lang="pt-BR" dirty="0"/>
              <a:t> e resgatado</a:t>
            </a:r>
          </a:p>
          <a:p>
            <a:pPr lvl="1"/>
            <a:r>
              <a:rPr lang="pt-BR" dirty="0" err="1"/>
              <a:t>Bitanatose</a:t>
            </a:r>
            <a:endParaRPr lang="pt-BR" dirty="0"/>
          </a:p>
          <a:p>
            <a:pPr lvl="1"/>
            <a:r>
              <a:rPr lang="pt-BR" dirty="0"/>
              <a:t>Balanço existencial (avaliação da FEP negativa / positiva)</a:t>
            </a:r>
          </a:p>
          <a:p>
            <a:pPr lvl="1"/>
            <a:r>
              <a:rPr lang="pt-BR" dirty="0"/>
              <a:t>CI básico ou avançado</a:t>
            </a:r>
          </a:p>
          <a:p>
            <a:pPr lvl="1"/>
            <a:r>
              <a:rPr lang="pt-BR" dirty="0"/>
              <a:t>Entrevista com Evoluciólogo</a:t>
            </a:r>
          </a:p>
          <a:p>
            <a:pPr lvl="1"/>
            <a:r>
              <a:rPr lang="pt-BR" dirty="0"/>
              <a:t>Carta de propósito evolutivo</a:t>
            </a:r>
          </a:p>
          <a:p>
            <a:pPr lvl="1"/>
            <a:r>
              <a:rPr lang="pt-BR" dirty="0" err="1"/>
              <a:t>Pré-ressoma</a:t>
            </a:r>
            <a:endParaRPr lang="pt-BR" dirty="0"/>
          </a:p>
          <a:p>
            <a:r>
              <a:rPr lang="pt-BR" dirty="0"/>
              <a:t>Cada participante joga uma rodada, preenchendo a FEP</a:t>
            </a:r>
          </a:p>
          <a:p>
            <a:r>
              <a:rPr lang="pt-BR" dirty="0"/>
              <a:t>Anotações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815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A70D7-C0DC-C776-B87B-3526B8D9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7. Desassim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62C58-63D0-E1D4-939F-E60990FEE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460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B16E2-40C2-99A2-F486-FC83C048E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 Debate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2ACCEE-20A5-9A23-89FF-24446421D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60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F5719-D706-0D17-55E4-6197DF95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9. Encerramento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44EF25-2E9C-47EE-D506-437CF8337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Agradecimentos</a:t>
            </a:r>
          </a:p>
          <a:p>
            <a:r>
              <a:rPr lang="pt-BR" dirty="0"/>
              <a:t>Preenchimento da ficha de avaliação</a:t>
            </a:r>
          </a:p>
          <a:p>
            <a:r>
              <a:rPr lang="pt-BR" dirty="0"/>
              <a:t>Convite para comunidade @jogosevolutivos</a:t>
            </a:r>
          </a:p>
        </p:txBody>
      </p:sp>
    </p:spTree>
    <p:extLst>
      <p:ext uri="{BB962C8B-B14F-4D97-AF65-F5344CB8AC3E}">
        <p14:creationId xmlns:p14="http://schemas.microsoft.com/office/powerpoint/2010/main" val="102100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FE534-C26E-97C3-C127-23534F1B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Ficha de avaliação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925341-0CAF-8B0F-EB6C-E101BE6D0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7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62435-F098-4E5D-C25A-F2DE40026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Princípio da Descrença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15157E-EC25-1724-B173-EC58ACBC4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13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7F50E-06FE-2E4D-9243-8B4BD5FA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Avisos Gerais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4E9356-E00C-55C8-EDD4-8D0996B4C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Postura de </a:t>
            </a:r>
            <a:r>
              <a:rPr lang="pt-BR" dirty="0" err="1"/>
              <a:t>autopesquisador</a:t>
            </a:r>
            <a:endParaRPr lang="pt-BR" dirty="0"/>
          </a:p>
          <a:p>
            <a:r>
              <a:rPr lang="pt-BR" dirty="0"/>
              <a:t>Anotações</a:t>
            </a:r>
          </a:p>
        </p:txBody>
      </p:sp>
    </p:spTree>
    <p:extLst>
      <p:ext uri="{BB962C8B-B14F-4D97-AF65-F5344CB8AC3E}">
        <p14:creationId xmlns:p14="http://schemas.microsoft.com/office/powerpoint/2010/main" val="133404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582AD-3258-75A8-45CC-1924EE75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24953B-3617-877E-E6BD-6145E5411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Apresentação pessoal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Bases da Evoluciologia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Jogo da Evolução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Intervalo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Trabalho energético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Prática do jogo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Desassim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Debate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Encerramento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00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63A2F-97A9-F48A-2A75-2DB21D76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Apresentação pessoal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6D3CD5-47B4-72BD-E5B0-69BD16E98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Nome</a:t>
            </a:r>
          </a:p>
          <a:p>
            <a:endParaRPr lang="pt-BR" dirty="0"/>
          </a:p>
          <a:p>
            <a:r>
              <a:rPr lang="pt-BR" dirty="0"/>
              <a:t>Expectativa em relação à oficina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48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E96D6-3E18-F903-0315-079B5A04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Bases da Evoluciologia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AB03F7-70A6-24C9-E499-F37A941C1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80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F8807-21AF-A3B7-E71A-C09CAD3F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 Jogo da Evolução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FDD7CE-85DC-C297-BC73-823FA924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Propósito Evolutivo</a:t>
            </a:r>
          </a:p>
          <a:p>
            <a:pPr lvl="1"/>
            <a:r>
              <a:rPr lang="pt-BR" dirty="0"/>
              <a:t>Oportunidade refletir e estudar sobre o processo da evolução de forma lúdica e sadia, sozinho ou em grupo</a:t>
            </a:r>
          </a:p>
          <a:p>
            <a:r>
              <a:rPr lang="pt-BR" dirty="0" err="1"/>
              <a:t>Fatologia</a:t>
            </a:r>
            <a:endParaRPr lang="pt-BR" dirty="0"/>
          </a:p>
          <a:p>
            <a:r>
              <a:rPr lang="pt-BR" dirty="0" err="1"/>
              <a:t>Parafatologia</a:t>
            </a:r>
            <a:endParaRPr lang="pt-BR" dirty="0"/>
          </a:p>
          <a:p>
            <a:r>
              <a:rPr lang="pt-BR" dirty="0"/>
              <a:t>Publico alvo</a:t>
            </a:r>
          </a:p>
          <a:p>
            <a:r>
              <a:rPr lang="pt-BR" dirty="0"/>
              <a:t>Materiais</a:t>
            </a:r>
          </a:p>
          <a:p>
            <a:r>
              <a:rPr lang="pt-BR" dirty="0"/>
              <a:t>Regras e dinâmica do jogo</a:t>
            </a:r>
          </a:p>
          <a:p>
            <a:r>
              <a:rPr lang="pt-BR" dirty="0"/>
              <a:t>Licença</a:t>
            </a:r>
          </a:p>
        </p:txBody>
      </p:sp>
    </p:spTree>
    <p:extLst>
      <p:ext uri="{BB962C8B-B14F-4D97-AF65-F5344CB8AC3E}">
        <p14:creationId xmlns:p14="http://schemas.microsoft.com/office/powerpoint/2010/main" val="34757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3CBA7-FAC0-1E51-1E42-7E323712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 e dinâmica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AA2461-1E6D-F029-A38C-44260D30A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Objetivo: escalar até o nível de Consciex livre</a:t>
            </a:r>
          </a:p>
          <a:p>
            <a:r>
              <a:rPr lang="pt-BR" dirty="0"/>
              <a:t>Para evoluir</a:t>
            </a:r>
          </a:p>
          <a:p>
            <a:pPr lvl="1"/>
            <a:r>
              <a:rPr lang="pt-BR" dirty="0"/>
              <a:t>Domínio dos veículos</a:t>
            </a:r>
          </a:p>
          <a:p>
            <a:pPr lvl="1"/>
            <a:r>
              <a:rPr lang="pt-BR" dirty="0"/>
              <a:t>Domínio das energias</a:t>
            </a:r>
          </a:p>
          <a:p>
            <a:pPr lvl="1"/>
            <a:r>
              <a:rPr lang="pt-BR" dirty="0"/>
              <a:t>Propósito evolutivo, Proéxis e </a:t>
            </a:r>
            <a:r>
              <a:rPr lang="pt-BR" dirty="0" err="1"/>
              <a:t>Complexis</a:t>
            </a:r>
            <a:endParaRPr lang="pt-BR" dirty="0"/>
          </a:p>
          <a:p>
            <a:pPr lvl="1"/>
            <a:r>
              <a:rPr lang="pt-BR" dirty="0"/>
              <a:t>Cosmoética</a:t>
            </a:r>
          </a:p>
          <a:p>
            <a:pPr lvl="1"/>
            <a:r>
              <a:rPr lang="pt-BR" dirty="0" err="1"/>
              <a:t>Anti-desviologia</a:t>
            </a:r>
            <a:endParaRPr lang="pt-BR" dirty="0"/>
          </a:p>
          <a:p>
            <a:pPr lvl="1"/>
            <a:r>
              <a:rPr lang="pt-BR" dirty="0"/>
              <a:t>Desenvolvimento </a:t>
            </a:r>
            <a:r>
              <a:rPr lang="pt-BR" dirty="0" err="1"/>
              <a:t>mentalsomático</a:t>
            </a:r>
            <a:endParaRPr lang="pt-BR" dirty="0"/>
          </a:p>
          <a:p>
            <a:pPr lvl="1"/>
            <a:r>
              <a:rPr lang="pt-BR" dirty="0"/>
              <a:t>Maxiproéxis grupal</a:t>
            </a:r>
          </a:p>
          <a:p>
            <a:pPr lvl="1"/>
            <a:r>
              <a:rPr lang="pt-BR" dirty="0"/>
              <a:t>Técnicas evolutivas</a:t>
            </a:r>
          </a:p>
          <a:p>
            <a:pPr lvl="1"/>
            <a:r>
              <a:rPr lang="pt-BR" dirty="0"/>
              <a:t>Interassistência (em grupo)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572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338AF-7DBC-2148-BD0B-6A6A93E26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 Intervalo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B91B45-4096-ECF5-EDDB-44A015AE9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7761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223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Tema do Office</vt:lpstr>
      <vt:lpstr>Oficina: Jogo da Evolução</vt:lpstr>
      <vt:lpstr>Princípio da Descrença</vt:lpstr>
      <vt:lpstr>Avisos Gerais</vt:lpstr>
      <vt:lpstr>Programa</vt:lpstr>
      <vt:lpstr>1. Apresentação pessoal</vt:lpstr>
      <vt:lpstr>2. Bases da Evoluciologia</vt:lpstr>
      <vt:lpstr>3. Jogo da Evolução</vt:lpstr>
      <vt:lpstr>Regras e dinâmica</vt:lpstr>
      <vt:lpstr>4. Intervalo</vt:lpstr>
      <vt:lpstr>5. Trabalho energético </vt:lpstr>
      <vt:lpstr>6. Prática do jogo no tabuleiro</vt:lpstr>
      <vt:lpstr>7. Desassim</vt:lpstr>
      <vt:lpstr>8. Debate</vt:lpstr>
      <vt:lpstr>9. Encerramento</vt:lpstr>
      <vt:lpstr>Ficha de avaliação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Rafael Guimaraes Pereira</dc:creator>
  <cp:lastModifiedBy>Rafael Guimaraes Pereira</cp:lastModifiedBy>
  <cp:revision>1</cp:revision>
  <dcterms:created xsi:type="dcterms:W3CDTF">2024-10-17T20:39:35Z</dcterms:created>
  <dcterms:modified xsi:type="dcterms:W3CDTF">2024-10-17T21:58:26Z</dcterms:modified>
</cp:coreProperties>
</file>