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57" r:id="rId4"/>
    <p:sldId id="265" r:id="rId5"/>
    <p:sldId id="258" r:id="rId6"/>
    <p:sldId id="266" r:id="rId7"/>
    <p:sldId id="259" r:id="rId8"/>
    <p:sldId id="261" r:id="rId9"/>
    <p:sldId id="262" r:id="rId10"/>
    <p:sldId id="260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81" d="100"/>
          <a:sy n="81" d="100"/>
        </p:scale>
        <p:origin x="-1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21A85-F466-474C-99EB-D6474BC825A2}" type="datetimeFigureOut">
              <a:rPr lang="es-ES"/>
              <a:t>11/12/2014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9404-F63E-479C-A137-D20197984308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6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17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5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60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6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84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86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8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8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32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70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84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F9404-F63E-479C-A137-D20197984308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79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6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33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9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620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13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9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53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93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1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94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5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2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1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0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40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11/12/2014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81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SSR Graph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29" y="495856"/>
            <a:ext cx="9321264" cy="1956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 descr="300px-X_Games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15" y="2566952"/>
            <a:ext cx="2743200" cy="3154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2000" b="1">
                <a:latin typeface="Times New Roman" charset="0"/>
                <a:cs typeface="Times New Roman" charset="0"/>
              </a:rPr>
              <a:t>Dueño/socio, coordinador/gerente de producción  y empleado  de seguridad informática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latin typeface="Times New Roman" charset="0"/>
                <a:cs typeface="Times New Roman" charset="0"/>
              </a:rPr>
              <a:t>Consistirá en ser el coordinador de los empleados en los parámetros de la producción  y marketing.</a:t>
            </a:r>
          </a:p>
          <a:p>
            <a:endParaRPr lang="es-ES"/>
          </a:p>
          <a:p>
            <a:r>
              <a:rPr lang="es-ES">
                <a:latin typeface="Times New Roman" charset="0"/>
                <a:cs typeface="Times New Roman" charset="0"/>
              </a:rPr>
              <a:t>El salario funcionará según los </a:t>
            </a:r>
            <a:r>
              <a:rPr lang="es-ES" b="1">
                <a:latin typeface="Times New Roman" charset="0"/>
                <a:cs typeface="Times New Roman" charset="0"/>
              </a:rPr>
              <a:t>[(beneficios-gasto) /3]. </a:t>
            </a:r>
          </a:p>
          <a:p>
            <a:endParaRPr lang="es-ES" b="1">
              <a:latin typeface="Times New Roman" charset="0"/>
              <a:cs typeface="Times New Roman" charset="0"/>
            </a:endParaRPr>
          </a:p>
          <a:p>
            <a:r>
              <a:rPr lang="es-ES">
                <a:latin typeface="Times New Roman" charset="0"/>
                <a:cs typeface="Times New Roman" charset="0"/>
              </a:rPr>
              <a:t>Seguridad informática</a:t>
            </a:r>
          </a:p>
        </p:txBody>
      </p:sp>
    </p:spTree>
    <p:extLst>
      <p:ext uri="{BB962C8B-B14F-4D97-AF65-F5344CB8AC3E}">
        <p14:creationId xmlns:p14="http://schemas.microsoft.com/office/powerpoint/2010/main" val="125089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78226" y="678530"/>
            <a:ext cx="10018713" cy="1752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b="1">
                <a:latin typeface="Times New Roman" charset="0"/>
                <a:cs typeface="Times New Roman" charset="0"/>
              </a:rPr>
              <a:t>Dueño/socio, coordinador/gerente de producción  y empleado de diseño web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478226" y="2665653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>
                <a:latin typeface="Times New Roman" charset="0"/>
                <a:cs typeface="Times New Roman" charset="0"/>
              </a:rPr>
              <a:t>Consistirá en ser el coordinador de los empleados en los parámetros de la producción  y marketing.</a:t>
            </a:r>
          </a:p>
          <a:p>
            <a:endParaRPr lang="es-ES"/>
          </a:p>
          <a:p>
            <a:r>
              <a:rPr lang="es-ES">
                <a:latin typeface="Times New Roman" charset="0"/>
                <a:cs typeface="Times New Roman" charset="0"/>
              </a:rPr>
              <a:t>El salario funcionará según los </a:t>
            </a:r>
            <a:r>
              <a:rPr lang="es-ES" b="1">
                <a:latin typeface="Times New Roman" charset="0"/>
                <a:cs typeface="Times New Roman" charset="0"/>
              </a:rPr>
              <a:t>[(beneficios-gasto) /3]. </a:t>
            </a:r>
          </a:p>
          <a:p>
            <a:endParaRPr lang="es-ES" b="1">
              <a:latin typeface="Times New Roman" charset="0"/>
              <a:cs typeface="Times New Roman" charset="0"/>
            </a:endParaRPr>
          </a:p>
          <a:p>
            <a:r>
              <a:rPr lang="es-ES">
                <a:latin typeface="Times New Roman" charset="0"/>
                <a:cs typeface="Times New Roman" charset="0"/>
              </a:rPr>
              <a:t>Diseño web</a:t>
            </a:r>
          </a:p>
        </p:txBody>
      </p:sp>
    </p:spTree>
    <p:extLst>
      <p:ext uri="{BB962C8B-B14F-4D97-AF65-F5344CB8AC3E}">
        <p14:creationId xmlns:p14="http://schemas.microsoft.com/office/powerpoint/2010/main" val="14069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78226" y="678530"/>
            <a:ext cx="10018713" cy="1752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b="1">
                <a:latin typeface="Times New Roman" charset="0"/>
                <a:cs typeface="Times New Roman" charset="0"/>
              </a:rPr>
              <a:t>Dueño/socio, coordinador/gerente de producción  y empleado de programación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478226" y="2665653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>
                <a:latin typeface="Times New Roman" charset="0"/>
                <a:cs typeface="Times New Roman" charset="0"/>
              </a:rPr>
              <a:t>Consistirá en ser el coordinador de los empleados en los parámetros de la producción  y marketing.</a:t>
            </a:r>
          </a:p>
          <a:p>
            <a:endParaRPr lang="es-ES"/>
          </a:p>
          <a:p>
            <a:r>
              <a:rPr lang="es-ES">
                <a:latin typeface="Times New Roman" charset="0"/>
                <a:cs typeface="Times New Roman" charset="0"/>
              </a:rPr>
              <a:t>El salario funcionará según los </a:t>
            </a:r>
            <a:r>
              <a:rPr lang="es-ES" b="1">
                <a:latin typeface="Times New Roman" charset="0"/>
                <a:cs typeface="Times New Roman" charset="0"/>
              </a:rPr>
              <a:t>[(beneficios-gasto) /3]. </a:t>
            </a:r>
          </a:p>
          <a:p>
            <a:endParaRPr lang="es-ES" b="1">
              <a:latin typeface="Times New Roman" charset="0"/>
              <a:cs typeface="Times New Roman" charset="0"/>
            </a:endParaRPr>
          </a:p>
          <a:p>
            <a:r>
              <a:rPr lang="es-ES">
                <a:latin typeface="Times New Roman" charset="0"/>
                <a:cs typeface="Times New Roman" charset="0"/>
              </a:rPr>
              <a:t>Programación</a:t>
            </a:r>
          </a:p>
        </p:txBody>
      </p:sp>
    </p:spTree>
    <p:extLst>
      <p:ext uri="{BB962C8B-B14F-4D97-AF65-F5344CB8AC3E}">
        <p14:creationId xmlns:p14="http://schemas.microsoft.com/office/powerpoint/2010/main" val="155018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16380" y="3244334"/>
            <a:ext cx="5030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https://www.youtube.com/watch?v=Z1ek4pG38ZU</a:t>
            </a:r>
          </a:p>
        </p:txBody>
      </p:sp>
    </p:spTree>
    <p:extLst>
      <p:ext uri="{BB962C8B-B14F-4D97-AF65-F5344CB8AC3E}">
        <p14:creationId xmlns:p14="http://schemas.microsoft.com/office/powerpoint/2010/main" val="367105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7824" y="-416929"/>
            <a:ext cx="6845341" cy="1704334"/>
          </a:xfrm>
        </p:spPr>
        <p:txBody>
          <a:bodyPr/>
          <a:lstStyle/>
          <a:p>
            <a:pPr algn="ctr"/>
            <a:r>
              <a:rPr lang="es-ES" sz="3200">
                <a:latin typeface="Times New Roman"/>
                <a:cs typeface="Times New Roman"/>
              </a:rPr>
              <a:t>¿QUÉ HACEMOS?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4782" y="1422417"/>
            <a:ext cx="6986588" cy="178825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/>
              <a:t>Nos dedicamos a la creación de videojuegos para las plataformas  Android e IOS.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/>
              <a:t>Actualmente estamos en expansión, y queremos empezar a desarrollar videojuegos en 3D.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792966" y="3474715"/>
            <a:ext cx="5041904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s-ES" sz="3200">
                <a:latin typeface="Times New Roman"/>
                <a:cs typeface="Times New Roman"/>
              </a:rPr>
              <a:t>¿QUÉ BUSCAMOS?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140325" y="4457700"/>
            <a:ext cx="6619875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/>
              <a:t>Buscamos una serie de trabajadores competentes y con muchas ilusión por  trabajar. Y sobretodo con ganas de aprender continuamente, ya que este es un mercado que avanza muy rápido y cada día hay nuevas cosas que enseñar.</a:t>
            </a:r>
          </a:p>
        </p:txBody>
      </p:sp>
    </p:spTree>
    <p:extLst>
      <p:ext uri="{BB962C8B-B14F-4D97-AF65-F5344CB8AC3E}">
        <p14:creationId xmlns:p14="http://schemas.microsoft.com/office/powerpoint/2010/main" val="9915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3225" y="666750"/>
            <a:ext cx="6321049" cy="11461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s-ES" sz="3200" b="1">
                <a:latin typeface="Times New Roman" charset="0"/>
                <a:cs typeface="Times New Roman" charset="0"/>
              </a:rPr>
              <a:t>Empleado de RR.HH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0338" y="2581275"/>
            <a:ext cx="10126662" cy="3677676"/>
          </a:xfrm>
        </p:spPr>
        <p:txBody>
          <a:bodyPr>
            <a:normAutofit fontScale="92500" lnSpcReduction="10000"/>
          </a:bodyPr>
          <a:lstStyle/>
          <a:p>
            <a:endParaRPr lang="es-ES" sz="2000" b="1">
              <a:solidFill>
                <a:srgbClr val="2D3133"/>
              </a:solidFill>
              <a:latin typeface="Times New Roman" charset="0"/>
              <a:cs typeface="Times New Roman" charset="0"/>
            </a:endParaRP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Descripción: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 Es el primer puesto que debemos cubrir. Este se encargará de las contrataciones futuras y de evaluar continuamente a los trabajadores. Además de intentar mejorar sus comodidades y escuchar sus peticiones.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Requisitos: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 Licenciado en RR.HH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Experiencia mínima: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Al menos 5 años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Tipo de contrato: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Indefinido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sueldo: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1800€ mensuales</a:t>
            </a:r>
            <a:endParaRPr lang="es-ES" sz="2000" b="1">
              <a:solidFill>
                <a:srgbClr val="2D3133"/>
              </a:solidFill>
              <a:latin typeface="Times New Roman" charset="0"/>
              <a:cs typeface="Times New Roman" charset="0"/>
            </a:endParaRPr>
          </a:p>
          <a:p>
            <a:r>
              <a:rPr lang="es-ES" sz="2000" b="1">
                <a:latin typeface="Times New Roman" charset="0"/>
                <a:cs typeface="Times New Roman" charset="0"/>
              </a:rPr>
              <a:t>Perfil:</a:t>
            </a:r>
            <a:r>
              <a:rPr lang="es-ES" sz="2000">
                <a:latin typeface="Times New Roman" charset="0"/>
                <a:cs typeface="Times New Roman" charset="0"/>
              </a:rPr>
              <a:t> se busca mujer discapacitada ( lesión medular) de mas de 40 años para poder reinsertarla en el mundo laboral</a:t>
            </a:r>
          </a:p>
        </p:txBody>
      </p:sp>
    </p:spTree>
    <p:extLst>
      <p:ext uri="{BB962C8B-B14F-4D97-AF65-F5344CB8AC3E}">
        <p14:creationId xmlns:p14="http://schemas.microsoft.com/office/powerpoint/2010/main" val="372894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3225" y="666750"/>
            <a:ext cx="6321049" cy="11461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s-ES" sz="3200" b="1">
                <a:latin typeface="Times New Roman" charset="0"/>
                <a:cs typeface="Times New Roman" charset="0"/>
              </a:rPr>
              <a:t>Empleado de diseño multimedia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0088" y="2580850"/>
            <a:ext cx="10127669" cy="3026874"/>
          </a:xfrm>
        </p:spPr>
        <p:txBody>
          <a:bodyPr>
            <a:normAutofit fontScale="92500" lnSpcReduction="10000"/>
          </a:bodyPr>
          <a:lstStyle/>
          <a:p>
            <a:endParaRPr lang="es-ES" sz="2000" b="1">
              <a:solidFill>
                <a:srgbClr val="2D3133"/>
              </a:solidFill>
              <a:latin typeface="Times New Roman" charset="0"/>
              <a:cs typeface="Times New Roman" charset="0"/>
            </a:endParaRP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Descripción: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buscamos diseñador para encargarse del diseño gráfico y animación 2D y 3D de los trabajos de nuestra empresa.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Requisitos: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Grado en diseño especializado en multimedia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Experiencia mínima: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Al menos 2 años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Tipo de contrato: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eventual por circunstancia de la producción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sueldo: 25 € el día trabajado</a:t>
            </a:r>
          </a:p>
          <a:p>
            <a:r>
              <a:rPr lang="es-ES" sz="2000" b="1">
                <a:latin typeface="Times New Roman" charset="0"/>
                <a:cs typeface="Times New Roman" charset="0"/>
              </a:rPr>
              <a:t>Perfil:</a:t>
            </a:r>
            <a:r>
              <a:rPr lang="es-ES" sz="2000">
                <a:latin typeface="Times New Roman" charset="0"/>
                <a:cs typeface="Times New Roman" charset="0"/>
              </a:rPr>
              <a:t> se busca el perfil de un hombre de más de 24 años de edad</a:t>
            </a:r>
          </a:p>
        </p:txBody>
      </p:sp>
      <p:pic>
        <p:nvPicPr>
          <p:cNvPr id="4" name="Imagen 3" descr="Diseño Multimed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91" y="4931471"/>
            <a:ext cx="2743200" cy="1553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20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175" y="703263"/>
            <a:ext cx="6358174" cy="12922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s-ES" sz="3200" b="1">
                <a:latin typeface="Times New Roman" charset="0"/>
                <a:cs typeface="Times New Roman" charset="0"/>
              </a:rPr>
              <a:t>Empleado de diseño multimedia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Descripción: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buscamos empleado especializado en</a:t>
            </a:r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diseño y programación, sobre todo edición de video y modelaje 2D y 3D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Requisitos: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Grado en diseño especializado en multimedia</a:t>
            </a:r>
            <a:endParaRPr lang="es-ES" sz="2000" b="1">
              <a:solidFill>
                <a:srgbClr val="2D3133"/>
              </a:solidFill>
              <a:latin typeface="Times New Roman" charset="0"/>
              <a:cs typeface="Times New Roman" charset="0"/>
            </a:endParaRP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Experiencia mínima: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Al menos 2 años 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Tipo de contrato: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eventual por circunstancia de la producción </a:t>
            </a:r>
          </a:p>
          <a:p>
            <a:r>
              <a:rPr lang="es-ES" sz="2000" b="1"/>
              <a:t>sueldo: 25 € el día trabajado</a:t>
            </a:r>
          </a:p>
          <a:p>
            <a:r>
              <a:rPr lang="es-ES" sz="2000" b="1">
                <a:latin typeface="Times New Roman" charset="0"/>
                <a:cs typeface="Times New Roman" charset="0"/>
              </a:rPr>
              <a:t>Perfil:</a:t>
            </a:r>
            <a:r>
              <a:rPr lang="es-ES" sz="2000">
                <a:latin typeface="Times New Roman" charset="0"/>
                <a:cs typeface="Times New Roman" charset="0"/>
              </a:rPr>
              <a:t> se busca el perfil de un hombre de más de 24 años de edad</a:t>
            </a:r>
          </a:p>
        </p:txBody>
      </p:sp>
      <p:pic>
        <p:nvPicPr>
          <p:cNvPr id="4" name="Imagen 3" descr="Diseño Multimed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56" y="5185920"/>
            <a:ext cx="2743200" cy="1553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60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603" y="847485"/>
            <a:ext cx="6358174" cy="12922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s-ES" sz="3200" b="1">
                <a:latin typeface="Times New Roman" charset="0"/>
                <a:cs typeface="Times New Roman" charset="0"/>
              </a:rPr>
              <a:t>Empleado creador 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Descripción: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buscamos empleado especializado la creación de bases de datos, de todos los modelos. Principalmente que pueda crearlas orientadas a guardar la información de los usuarios en nuestros juegos.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Requisitos: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 Licenciado en informática.  </a:t>
            </a:r>
            <a:endParaRPr lang="es-ES" sz="2000" b="1">
              <a:solidFill>
                <a:srgbClr val="2D3133"/>
              </a:solidFill>
              <a:latin typeface="Times New Roman" charset="0"/>
              <a:cs typeface="Times New Roman" charset="0"/>
            </a:endParaRP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Experiencia mínima: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Al menos 2 años 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Tipo de contrato: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indefinido a tiempo parcial </a:t>
            </a:r>
          </a:p>
          <a:p>
            <a:r>
              <a:rPr lang="es-ES" sz="2000" b="1"/>
              <a:t>sueldo: 10€ la hora más primas</a:t>
            </a:r>
          </a:p>
          <a:p>
            <a:r>
              <a:rPr lang="es-ES" sz="2000" b="1">
                <a:latin typeface="Times New Roman" charset="0"/>
                <a:cs typeface="Times New Roman" charset="0"/>
              </a:rPr>
              <a:t>Perfil:</a:t>
            </a:r>
            <a:r>
              <a:rPr lang="es-ES" sz="2000">
                <a:latin typeface="Times New Roman" charset="0"/>
                <a:cs typeface="Times New Roman" charset="0"/>
              </a:rPr>
              <a:t> se busca el perfil de un hombre o mujer  de más de 24 años de edad</a:t>
            </a:r>
          </a:p>
        </p:txBody>
      </p:sp>
    </p:spTree>
    <p:extLst>
      <p:ext uri="{BB962C8B-B14F-4D97-AF65-F5344CB8AC3E}">
        <p14:creationId xmlns:p14="http://schemas.microsoft.com/office/powerpoint/2010/main" val="172759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1313" y="630238"/>
            <a:ext cx="2601553" cy="130333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s-ES" sz="2800" b="1">
                <a:latin typeface="Times New Roman" charset="0"/>
                <a:cs typeface="Times New Roman" charset="0"/>
              </a:rPr>
              <a:t>Administrativo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Descripción: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llevar a cabo la gestión administrativa completa de la empresa</a:t>
            </a:r>
          </a:p>
          <a:p>
            <a:r>
              <a:rPr lang="es-ES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Requisitos: 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Formación Profesional Grado Medio Superior - Administración y Finanzas</a:t>
            </a:r>
          </a:p>
          <a:p>
            <a:r>
              <a:rPr lang="es-ES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Experiencia mínima: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ninguna</a:t>
            </a:r>
          </a:p>
          <a:p>
            <a:r>
              <a:rPr lang="es-ES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Tipo de contrato: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 formación</a:t>
            </a:r>
          </a:p>
          <a:p>
            <a:r>
              <a:rPr lang="es-ES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Sueldo: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9800€ anuales</a:t>
            </a:r>
          </a:p>
          <a:p>
            <a:r>
              <a:rPr lang="es-ES" b="1">
                <a:latin typeface="Times New Roman" charset="0"/>
                <a:cs typeface="Times New Roman" charset="0"/>
              </a:rPr>
              <a:t>Perfil: </a:t>
            </a:r>
            <a:r>
              <a:rPr lang="es-ES" sz="2000">
                <a:latin typeface="Times New Roman" charset="0"/>
                <a:cs typeface="Times New Roman" charset="0"/>
              </a:rPr>
              <a:t>se busca una mujer entre 21 y 24 años</a:t>
            </a:r>
          </a:p>
          <a:p>
            <a:r>
              <a:rPr lang="es-ES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horario</a:t>
            </a:r>
            <a:r>
              <a:rPr lang="es-ES">
                <a:solidFill>
                  <a:srgbClr val="2D3133"/>
                </a:solidFill>
                <a:latin typeface="Times New Roman" charset="0"/>
                <a:cs typeface="Times New Roman" charset="0"/>
              </a:rPr>
              <a:t>:</a:t>
            </a:r>
            <a:r>
              <a:rPr lang="es-ES">
                <a:solidFill>
                  <a:srgbClr val="2D3133"/>
                </a:solidFill>
                <a:latin typeface="Arial" charset="0"/>
                <a:cs typeface="Arial" charset="0"/>
              </a:rPr>
              <a:t> </a:t>
            </a:r>
            <a:r>
              <a:rPr lang="es-ES" sz="2000">
                <a:latin typeface="Times New Roman" charset="0"/>
                <a:cs typeface="Times New Roman" charset="0"/>
              </a:rPr>
              <a:t>de 9h a 18h de lunes a jueves y de 9h a 15h los viernes.</a:t>
            </a:r>
          </a:p>
        </p:txBody>
      </p:sp>
      <p:pic>
        <p:nvPicPr>
          <p:cNvPr id="4" name="Imagen 3" descr="administrativa_bradfo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034" y="3695577"/>
            <a:ext cx="2743200" cy="195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05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26692" y="702763"/>
            <a:ext cx="6358174" cy="1292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b="1">
                <a:latin typeface="Times New Roman" charset="0"/>
                <a:cs typeface="Times New Roman" charset="0"/>
              </a:rPr>
              <a:t>Empleada de marketing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500071" y="2661330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Descripción: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buscamos empleada especializada en</a:t>
            </a:r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marketing, para promocionar la empresa y a posteriori, realizar campañas (nivel nacional).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Requisitos: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Licenciada en Marketing</a:t>
            </a:r>
            <a:endParaRPr lang="es-ES" sz="2000" b="1">
              <a:solidFill>
                <a:srgbClr val="2D3133"/>
              </a:solidFill>
              <a:latin typeface="Times New Roman" charset="0"/>
              <a:cs typeface="Times New Roman" charset="0"/>
            </a:endParaRP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Experiencia mínima: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Al menos 2 años 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Tipo de contrato: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Indefinido 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Sueldo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: entorno a 21600€ anuales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/>
                <a:cs typeface="Times New Roman"/>
              </a:rPr>
              <a:t>Perfil</a:t>
            </a:r>
            <a:r>
              <a:rPr lang="es-ES" sz="2000">
                <a:solidFill>
                  <a:srgbClr val="2D3133"/>
                </a:solidFill>
                <a:latin typeface="Times New Roman"/>
                <a:cs typeface="Times New Roman"/>
              </a:rPr>
              <a:t>: Mujer apta para desarrollar el trabajo</a:t>
            </a:r>
          </a:p>
        </p:txBody>
      </p:sp>
    </p:spTree>
    <p:extLst>
      <p:ext uri="{BB962C8B-B14F-4D97-AF65-F5344CB8AC3E}">
        <p14:creationId xmlns:p14="http://schemas.microsoft.com/office/powerpoint/2010/main" val="7671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14575" y="690646"/>
            <a:ext cx="6358174" cy="1292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b="1">
                <a:latin typeface="Times New Roman" charset="0"/>
                <a:cs typeface="Times New Roman" charset="0"/>
              </a:rPr>
              <a:t>Empleada/o de marketing (prácticas)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90342" y="2653537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Descripción: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buscamos empleada/o para realizar practicas en nuestra empresa entorno al</a:t>
            </a:r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marketing, para promocionar la empresa.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Requisitos: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Esta realizando los estudios de marketing con conocimientos esenciales</a:t>
            </a:r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 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Tipo de contrato: 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Prácticas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 charset="0"/>
                <a:cs typeface="Times New Roman" charset="0"/>
              </a:rPr>
              <a:t>Sueldo</a:t>
            </a:r>
            <a:r>
              <a:rPr lang="es-ES" sz="2000">
                <a:solidFill>
                  <a:srgbClr val="2D3133"/>
                </a:solidFill>
                <a:latin typeface="Times New Roman" charset="0"/>
                <a:cs typeface="Times New Roman" charset="0"/>
              </a:rPr>
              <a:t>: 700€ mensuales</a:t>
            </a:r>
          </a:p>
          <a:p>
            <a:r>
              <a:rPr lang="es-ES" sz="2000" b="1">
                <a:solidFill>
                  <a:srgbClr val="2D3133"/>
                </a:solidFill>
                <a:latin typeface="Times New Roman"/>
                <a:cs typeface="Times New Roman"/>
              </a:rPr>
              <a:t>Perfil</a:t>
            </a:r>
            <a:r>
              <a:rPr lang="es-ES" sz="2000">
                <a:solidFill>
                  <a:srgbClr val="2D3133"/>
                </a:solidFill>
                <a:latin typeface="Times New Roman"/>
                <a:cs typeface="Times New Roman"/>
              </a:rPr>
              <a:t>: Hombre o mujer, dispuesto a colaborar, ayudar y aprender</a:t>
            </a:r>
          </a:p>
        </p:txBody>
      </p:sp>
    </p:spTree>
    <p:extLst>
      <p:ext uri="{BB962C8B-B14F-4D97-AF65-F5344CB8AC3E}">
        <p14:creationId xmlns:p14="http://schemas.microsoft.com/office/powerpoint/2010/main" val="318630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706</Words>
  <Application>Microsoft Office PowerPoint</Application>
  <PresentationFormat>Personalizado</PresentationFormat>
  <Paragraphs>87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Parallax</vt:lpstr>
      <vt:lpstr>Presentación de PowerPoint</vt:lpstr>
      <vt:lpstr>¿QUÉ HACEMOS?</vt:lpstr>
      <vt:lpstr>Empleado de RR.HH</vt:lpstr>
      <vt:lpstr>Empleado de diseño multimedia</vt:lpstr>
      <vt:lpstr>Empleado de diseño multimedia</vt:lpstr>
      <vt:lpstr>Empleado creador base de datos</vt:lpstr>
      <vt:lpstr>Administrativo</vt:lpstr>
      <vt:lpstr>Presentación de PowerPoint</vt:lpstr>
      <vt:lpstr>Presentación de PowerPoint</vt:lpstr>
      <vt:lpstr>Dueño/socio, coordinador/gerente de producción  y empleado  de seguridad informática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Sergiu ioan Parau X</cp:lastModifiedBy>
  <cp:revision>8</cp:revision>
  <dcterms:created xsi:type="dcterms:W3CDTF">2012-07-30T22:48:03Z</dcterms:created>
  <dcterms:modified xsi:type="dcterms:W3CDTF">2014-12-11T11:27:55Z</dcterms:modified>
</cp:coreProperties>
</file>