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7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65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44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9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04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89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9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2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3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8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09E0-D274-474E-871B-0694AB1B8CE2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92AD-441A-4253-9E88-C54646116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spect="1"/>
          </p:cNvSpPr>
          <p:nvPr/>
        </p:nvSpPr>
        <p:spPr>
          <a:xfrm rot="16200000">
            <a:off x="5486729" y="3406449"/>
            <a:ext cx="2653200" cy="471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Phone 6 Mockup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9" t="9087" r="35731" b="7479"/>
          <a:stretch/>
        </p:blipFill>
        <p:spPr bwMode="auto">
          <a:xfrm rot="16200000">
            <a:off x="5511367" y="3406849"/>
            <a:ext cx="2603925" cy="4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Phone 6 Mockup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5918" r="34956" b="4698"/>
          <a:stretch/>
        </p:blipFill>
        <p:spPr bwMode="auto">
          <a:xfrm rot="16200000">
            <a:off x="2891568" y="220568"/>
            <a:ext cx="3215997" cy="5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09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Junior</dc:creator>
  <cp:lastModifiedBy>Thiago Junior</cp:lastModifiedBy>
  <cp:revision>3</cp:revision>
  <dcterms:created xsi:type="dcterms:W3CDTF">2020-11-25T12:17:54Z</dcterms:created>
  <dcterms:modified xsi:type="dcterms:W3CDTF">2020-11-25T12:42:00Z</dcterms:modified>
</cp:coreProperties>
</file>