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3AEE87"/>
    <a:srgbClr val="36ED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2" autoAdjust="0"/>
    <p:restoredTop sz="94799" autoAdjust="0"/>
  </p:normalViewPr>
  <p:slideViewPr>
    <p:cSldViewPr snapToGrid="0">
      <p:cViewPr varScale="1">
        <p:scale>
          <a:sx n="114" d="100"/>
          <a:sy n="114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E12D-DCA9-411A-8D45-790673E6EF15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6F5E-D477-4AB9-BCE6-7A399956E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4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E12D-DCA9-411A-8D45-790673E6EF15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6F5E-D477-4AB9-BCE6-7A399956E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36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E12D-DCA9-411A-8D45-790673E6EF15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6F5E-D477-4AB9-BCE6-7A399956E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25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E12D-DCA9-411A-8D45-790673E6EF15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6F5E-D477-4AB9-BCE6-7A399956E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23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E12D-DCA9-411A-8D45-790673E6EF15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6F5E-D477-4AB9-BCE6-7A399956E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76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E12D-DCA9-411A-8D45-790673E6EF15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6F5E-D477-4AB9-BCE6-7A399956E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78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E12D-DCA9-411A-8D45-790673E6EF15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6F5E-D477-4AB9-BCE6-7A399956E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84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E12D-DCA9-411A-8D45-790673E6EF15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6F5E-D477-4AB9-BCE6-7A399956E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39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E12D-DCA9-411A-8D45-790673E6EF15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6F5E-D477-4AB9-BCE6-7A399956E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46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E12D-DCA9-411A-8D45-790673E6EF15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6F5E-D477-4AB9-BCE6-7A399956E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03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E12D-DCA9-411A-8D45-790673E6EF15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6F5E-D477-4AB9-BCE6-7A399956E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27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1E12D-DCA9-411A-8D45-790673E6EF15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B6F5E-D477-4AB9-BCE6-7A399956E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95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855445" y="3157036"/>
            <a:ext cx="3070370" cy="11155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2950961" y="3316261"/>
            <a:ext cx="795600" cy="797110"/>
          </a:xfrm>
          <a:prstGeom prst="roundRect">
            <a:avLst>
              <a:gd name="adj" fmla="val 23281"/>
            </a:avLst>
          </a:prstGeom>
          <a:solidFill>
            <a:srgbClr val="000000"/>
          </a:solidFill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718301" y="2919475"/>
            <a:ext cx="3070370" cy="11155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4068661" y="1325636"/>
            <a:ext cx="3070370" cy="11155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046"/>
          <a:stretch/>
        </p:blipFill>
        <p:spPr>
          <a:xfrm>
            <a:off x="4718301" y="3008375"/>
            <a:ext cx="742699" cy="8412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416550" y="2919475"/>
            <a:ext cx="21711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goStats</a:t>
            </a:r>
            <a:endParaRPr lang="pt-BR" sz="4400" b="1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751" y="1325636"/>
            <a:ext cx="3097036" cy="1188823"/>
          </a:xfrm>
          <a:prstGeom prst="rect">
            <a:avLst/>
          </a:prstGeom>
          <a:ln>
            <a:noFill/>
          </a:ln>
        </p:spPr>
      </p:pic>
      <p:sp>
        <p:nvSpPr>
          <p:cNvPr id="2" name="Retângulo 1"/>
          <p:cNvSpPr/>
          <p:nvPr/>
        </p:nvSpPr>
        <p:spPr>
          <a:xfrm>
            <a:off x="2950961" y="3244334"/>
            <a:ext cx="7521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</a:t>
            </a:r>
            <a:endParaRPr lang="pt-BR" sz="36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969"/>
          <a:stretch/>
        </p:blipFill>
        <p:spPr>
          <a:xfrm>
            <a:off x="3303935" y="3688916"/>
            <a:ext cx="276782" cy="424454"/>
          </a:xfrm>
          <a:prstGeom prst="rect">
            <a:avLst/>
          </a:prstGeom>
          <a:ln>
            <a:noFill/>
          </a:ln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443" y="508518"/>
            <a:ext cx="3097036" cy="118882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32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goStats">
      <a:dk1>
        <a:srgbClr val="18D26E"/>
      </a:dk1>
      <a:lt1>
        <a:srgbClr val="18D26E"/>
      </a:lt1>
      <a:dk2>
        <a:srgbClr val="18D26E"/>
      </a:dk2>
      <a:lt2>
        <a:srgbClr val="18D26E"/>
      </a:lt2>
      <a:accent1>
        <a:srgbClr val="18D26E"/>
      </a:accent1>
      <a:accent2>
        <a:srgbClr val="18D26E"/>
      </a:accent2>
      <a:accent3>
        <a:srgbClr val="18D26E"/>
      </a:accent3>
      <a:accent4>
        <a:srgbClr val="18D26E"/>
      </a:accent4>
      <a:accent5>
        <a:srgbClr val="18D26E"/>
      </a:accent5>
      <a:accent6>
        <a:srgbClr val="18D26E"/>
      </a:accent6>
      <a:hlink>
        <a:srgbClr val="18D26E"/>
      </a:hlink>
      <a:folHlink>
        <a:srgbClr val="18D26E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Ferrari</dc:creator>
  <cp:lastModifiedBy>Thiago Junior</cp:lastModifiedBy>
  <cp:revision>5</cp:revision>
  <dcterms:created xsi:type="dcterms:W3CDTF">2020-11-08T19:46:14Z</dcterms:created>
  <dcterms:modified xsi:type="dcterms:W3CDTF">2020-11-19T13:41:10Z</dcterms:modified>
</cp:coreProperties>
</file>