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EE87"/>
    <a:srgbClr val="36ED8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799" autoAdjust="0"/>
  </p:normalViewPr>
  <p:slideViewPr>
    <p:cSldViewPr snapToGrid="0">
      <p:cViewPr>
        <p:scale>
          <a:sx n="125" d="100"/>
          <a:sy n="125" d="100"/>
        </p:scale>
        <p:origin x="-1440" y="-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4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36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25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76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78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84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39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46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03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7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E12D-DCA9-411A-8D45-790673E6EF15}" type="datetimeFigureOut">
              <a:rPr lang="pt-BR" smtClean="0"/>
              <a:t>15/11/2020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95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046"/>
          <a:stretch/>
        </p:blipFill>
        <p:spPr>
          <a:xfrm>
            <a:off x="4718301" y="3008375"/>
            <a:ext cx="742699" cy="8412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416550" y="2919475"/>
            <a:ext cx="2171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goStats</a:t>
            </a:r>
            <a:endParaRPr lang="pt-BR" sz="44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51" y="1325636"/>
            <a:ext cx="3097036" cy="1188823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2950961" y="3244334"/>
            <a:ext cx="7521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</a:t>
            </a:r>
            <a:endParaRPr lang="pt-BR" sz="36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69"/>
          <a:stretch/>
        </p:blipFill>
        <p:spPr>
          <a:xfrm>
            <a:off x="3303935" y="3688916"/>
            <a:ext cx="276782" cy="4244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goStats">
      <a:dk1>
        <a:srgbClr val="18D26E"/>
      </a:dk1>
      <a:lt1>
        <a:srgbClr val="18D26E"/>
      </a:lt1>
      <a:dk2>
        <a:srgbClr val="18D26E"/>
      </a:dk2>
      <a:lt2>
        <a:srgbClr val="18D26E"/>
      </a:lt2>
      <a:accent1>
        <a:srgbClr val="18D26E"/>
      </a:accent1>
      <a:accent2>
        <a:srgbClr val="18D26E"/>
      </a:accent2>
      <a:accent3>
        <a:srgbClr val="18D26E"/>
      </a:accent3>
      <a:accent4>
        <a:srgbClr val="18D26E"/>
      </a:accent4>
      <a:accent5>
        <a:srgbClr val="18D26E"/>
      </a:accent5>
      <a:accent6>
        <a:srgbClr val="18D26E"/>
      </a:accent6>
      <a:hlink>
        <a:srgbClr val="18D26E"/>
      </a:hlink>
      <a:folHlink>
        <a:srgbClr val="18D26E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Ferrari</dc:creator>
  <cp:lastModifiedBy>Ferrari</cp:lastModifiedBy>
  <cp:revision>3</cp:revision>
  <dcterms:created xsi:type="dcterms:W3CDTF">2020-11-08T19:46:14Z</dcterms:created>
  <dcterms:modified xsi:type="dcterms:W3CDTF">2020-11-15T13:11:45Z</dcterms:modified>
</cp:coreProperties>
</file>