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D13923-65C6-4459-9404-D8F94793D057}">
          <p14:sldIdLst>
            <p14:sldId id="256"/>
            <p14:sldId id="257"/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38611-894C-177D-EE1C-A2EF7DBEB4FE}" v="626" dt="2024-06-05T10:57:1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 Katri" userId="S::rafaelek2@al.insper.edu.br::8b24d38f-f973-476b-a536-2a56c1ef329d" providerId="AD" clId="Web-{7C338611-894C-177D-EE1C-A2EF7DBEB4FE}"/>
    <pc:docChg chg="addSld delSld modSld addMainMaster delMainMaster addSection delSection modSection">
      <pc:chgData name="Rafael Eli Katri" userId="S::rafaelek2@al.insper.edu.br::8b24d38f-f973-476b-a536-2a56c1ef329d" providerId="AD" clId="Web-{7C338611-894C-177D-EE1C-A2EF7DBEB4FE}" dt="2024-06-05T10:57:17.753" v="614" actId="1076"/>
      <pc:docMkLst>
        <pc:docMk/>
      </pc:docMkLst>
      <pc:sldChg chg="addSp delSp modSp mod setBg modClrScheme chgLayout">
        <pc:chgData name="Rafael Eli Katri" userId="S::rafaelek2@al.insper.edu.br::8b24d38f-f973-476b-a536-2a56c1ef329d" providerId="AD" clId="Web-{7C338611-894C-177D-EE1C-A2EF7DBEB4FE}" dt="2024-06-05T09:59:29.548" v="21"/>
        <pc:sldMkLst>
          <pc:docMk/>
          <pc:sldMk cId="109857222" sldId="256"/>
        </pc:sldMkLst>
        <pc:spChg chg="mo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09:59:29.486" v="20"/>
          <ac:spMkLst>
            <pc:docMk/>
            <pc:sldMk cId="109857222" sldId="256"/>
            <ac:spMk id="9" creationId="{E1BC5A67-118C-4E4F-B36D-98915F74798A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09:59:29.486" v="20"/>
          <ac:spMkLst>
            <pc:docMk/>
            <pc:sldMk cId="109857222" sldId="256"/>
            <ac:spMk id="11" creationId="{820F8B35-FE0B-427D-9196-5DB8CC6971A9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15" creationId="{A88F843D-1C1B-C740-AC27-E3238D0F5F47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17" creationId="{A21C8291-E3D5-4240-8FF4-E5213CBCC453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09:59:29.548" v="21"/>
          <ac:spMkLst>
            <pc:docMk/>
            <pc:sldMk cId="109857222" sldId="256"/>
            <ac:spMk id="18" creationId="{08B44AFE-C181-7047-8CC9-CA00BD385EEA}"/>
          </ac:spMkLst>
        </pc:spChg>
        <pc:picChg chg="add del">
          <ac:chgData name="Rafael Eli Katri" userId="S::rafaelek2@al.insper.edu.br::8b24d38f-f973-476b-a536-2a56c1ef329d" providerId="AD" clId="Web-{7C338611-894C-177D-EE1C-A2EF7DBEB4FE}" dt="2024-06-05T09:59:29.486" v="20"/>
          <ac:picMkLst>
            <pc:docMk/>
            <pc:sldMk cId="109857222" sldId="256"/>
            <ac:picMk id="4" creationId="{D3ABCB9A-9B91-9DF7-6F40-9B92AB4368FD}"/>
          </ac:picMkLst>
        </pc:picChg>
        <pc:picChg chg="add">
          <ac:chgData name="Rafael Eli Katri" userId="S::rafaelek2@al.insper.edu.br::8b24d38f-f973-476b-a536-2a56c1ef329d" providerId="AD" clId="Web-{7C338611-894C-177D-EE1C-A2EF7DBEB4FE}" dt="2024-06-05T09:59:29.548" v="21"/>
          <ac:picMkLst>
            <pc:docMk/>
            <pc:sldMk cId="109857222" sldId="256"/>
            <ac:picMk id="16" creationId="{2F016B23-26F0-4153-DD89-14E67D218B82}"/>
          </ac:picMkLst>
        </pc:picChg>
        <pc:cxnChg chg="add del">
          <ac:chgData name="Rafael Eli Katri" userId="S::rafaelek2@al.insper.edu.br::8b24d38f-f973-476b-a536-2a56c1ef329d" providerId="AD" clId="Web-{7C338611-894C-177D-EE1C-A2EF7DBEB4FE}" dt="2024-06-05T09:59:29.486" v="20"/>
          <ac:cxnSpMkLst>
            <pc:docMk/>
            <pc:sldMk cId="109857222" sldId="256"/>
            <ac:cxnSpMk id="13" creationId="{EF59B18A-94FC-4D49-98EB-BEC65B321A63}"/>
          </ac:cxnSpMkLst>
        </pc:cxnChg>
      </pc:sldChg>
      <pc:sldChg chg="addSp delSp modSp new del mod setBg">
        <pc:chgData name="Rafael Eli Katri" userId="S::rafaelek2@al.insper.edu.br::8b24d38f-f973-476b-a536-2a56c1ef329d" providerId="AD" clId="Web-{7C338611-894C-177D-EE1C-A2EF7DBEB4FE}" dt="2024-06-05T10:09:31.633" v="70" actId="1076"/>
        <pc:sldMkLst>
          <pc:docMk/>
          <pc:sldMk cId="2205015989" sldId="257"/>
        </pc:sldMkLst>
        <pc:spChg chg="del mod">
          <ac:chgData name="Rafael Eli Katri" userId="S::rafaelek2@al.insper.edu.br::8b24d38f-f973-476b-a536-2a56c1ef329d" providerId="AD" clId="Web-{7C338611-894C-177D-EE1C-A2EF7DBEB4FE}" dt="2024-06-05T10:07:31.923" v="50"/>
          <ac:spMkLst>
            <pc:docMk/>
            <pc:sldMk cId="2205015989" sldId="257"/>
            <ac:spMk id="2" creationId="{3587B880-ED3E-9EF7-5360-2DF97A5530F8}"/>
          </ac:spMkLst>
        </pc:spChg>
        <pc:spChg chg="del">
          <ac:chgData name="Rafael Eli Katri" userId="S::rafaelek2@al.insper.edu.br::8b24d38f-f973-476b-a536-2a56c1ef329d" providerId="AD" clId="Web-{7C338611-894C-177D-EE1C-A2EF7DBEB4FE}" dt="2024-06-05T10:00:01.737" v="29"/>
          <ac:spMkLst>
            <pc:docMk/>
            <pc:sldMk cId="2205015989" sldId="257"/>
            <ac:spMk id="3" creationId="{1D6C1AFD-A9B0-7241-EEAF-9AF2A17F1D17}"/>
          </ac:spMkLst>
        </pc:spChg>
        <pc:spChg chg="add del mod">
          <ac:chgData name="Rafael Eli Katri" userId="S::rafaelek2@al.insper.edu.br::8b24d38f-f973-476b-a536-2a56c1ef329d" providerId="AD" clId="Web-{7C338611-894C-177D-EE1C-A2EF7DBEB4FE}" dt="2024-06-05T10:07:40.345" v="51"/>
          <ac:spMkLst>
            <pc:docMk/>
            <pc:sldMk cId="2205015989" sldId="257"/>
            <ac:spMk id="8" creationId="{51AAC6E5-B631-8E20-4B49-94F367824282}"/>
          </ac:spMkLst>
        </pc:spChg>
        <pc:spChg chg="add mod">
          <ac:chgData name="Rafael Eli Katri" userId="S::rafaelek2@al.insper.edu.br::8b24d38f-f973-476b-a536-2a56c1ef329d" providerId="AD" clId="Web-{7C338611-894C-177D-EE1C-A2EF7DBEB4FE}" dt="2024-06-05T10:09:31.633" v="70" actId="1076"/>
          <ac:spMkLst>
            <pc:docMk/>
            <pc:sldMk cId="2205015989" sldId="257"/>
            <ac:spMk id="9" creationId="{C6853A9D-0E14-1BA5-5B03-51DBB2A8D34C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1" creationId="{2D03A0B2-4A2F-D846-A5E6-FB7CB9A031F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3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5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7" creationId="{D5B0F748-7FA7-4DDF-89A3-7F1D8EE1F7C0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19.547" v="49"/>
          <ac:spMkLst>
            <pc:docMk/>
            <pc:sldMk cId="2205015989" sldId="257"/>
            <ac:spMk id="19" creationId="{1903E872-C07A-4030-B584-D321D40CABB6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24" creationId="{2D03A0B2-4A2F-D846-A5E6-FB7CB9A031F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26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28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30" creationId="{47D97D42-A01D-BC41-A1DE-4E2766A4E78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07:43.501" v="52"/>
          <ac:spMkLst>
            <pc:docMk/>
            <pc:sldMk cId="2205015989" sldId="257"/>
            <ac:spMk id="32" creationId="{B7258F36-452C-D64A-A553-BEE4EAFE4143}"/>
          </ac:spMkLst>
        </pc:spChg>
        <pc:picChg chg="add mod ord">
          <ac:chgData name="Rafael Eli Katri" userId="S::rafaelek2@al.insper.edu.br::8b24d38f-f973-476b-a536-2a56c1ef329d" providerId="AD" clId="Web-{7C338611-894C-177D-EE1C-A2EF7DBEB4FE}" dt="2024-06-05T10:07:43.501" v="52"/>
          <ac:picMkLst>
            <pc:docMk/>
            <pc:sldMk cId="2205015989" sldId="257"/>
            <ac:picMk id="4" creationId="{C8FC479E-903E-1B5B-B539-93F3F651B2C3}"/>
          </ac:picMkLst>
        </pc:picChg>
        <pc:picChg chg="add mod ord">
          <ac:chgData name="Rafael Eli Katri" userId="S::rafaelek2@al.insper.edu.br::8b24d38f-f973-476b-a536-2a56c1ef329d" providerId="AD" clId="Web-{7C338611-894C-177D-EE1C-A2EF7DBEB4FE}" dt="2024-06-05T10:07:43.501" v="52"/>
          <ac:picMkLst>
            <pc:docMk/>
            <pc:sldMk cId="2205015989" sldId="257"/>
            <ac:picMk id="5" creationId="{B6AB3ACD-2AAD-EEA5-448E-93EEE1F1A35D}"/>
          </ac:picMkLst>
        </pc:picChg>
        <pc:picChg chg="add mod">
          <ac:chgData name="Rafael Eli Katri" userId="S::rafaelek2@al.insper.edu.br::8b24d38f-f973-476b-a536-2a56c1ef329d" providerId="AD" clId="Web-{7C338611-894C-177D-EE1C-A2EF7DBEB4FE}" dt="2024-06-05T10:07:43.501" v="52"/>
          <ac:picMkLst>
            <pc:docMk/>
            <pc:sldMk cId="2205015989" sldId="257"/>
            <ac:picMk id="6" creationId="{2A9E0045-251D-CAE8-0071-B289006CE7F8}"/>
          </ac:picMkLst>
        </pc:picChg>
      </pc:sldChg>
      <pc:sldChg chg="addSp modSp new mod setBg">
        <pc:chgData name="Rafael Eli Katri" userId="S::rafaelek2@al.insper.edu.br::8b24d38f-f973-476b-a536-2a56c1ef329d" providerId="AD" clId="Web-{7C338611-894C-177D-EE1C-A2EF7DBEB4FE}" dt="2024-06-05T10:13:45.335" v="198"/>
        <pc:sldMkLst>
          <pc:docMk/>
          <pc:sldMk cId="2278589359" sldId="258"/>
        </pc:sldMkLst>
        <pc:spChg chg="mo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2" creationId="{696460B7-A05D-35E0-4F89-54E5BFF2C0CE}"/>
          </ac:spMkLst>
        </pc:spChg>
        <pc:spChg chg="mo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3" creationId="{724A8C46-25A6-1184-78F1-C9C202D72722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9" creationId="{C868C70C-E5C4-CD47-888C-FCB3373B6D38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11" creationId="{D8C68F39-5E8A-844C-A8FD-394F253C1E5F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3:45.335" v="198"/>
          <ac:spMkLst>
            <pc:docMk/>
            <pc:sldMk cId="2278589359" sldId="258"/>
            <ac:spMk id="13" creationId="{BC583CEB-AC2B-2640-94F6-5958E6BC5BAB}"/>
          </ac:spMkLst>
        </pc:spChg>
        <pc:picChg chg="add">
          <ac:chgData name="Rafael Eli Katri" userId="S::rafaelek2@al.insper.edu.br::8b24d38f-f973-476b-a536-2a56c1ef329d" providerId="AD" clId="Web-{7C338611-894C-177D-EE1C-A2EF7DBEB4FE}" dt="2024-06-05T10:13:45.335" v="198"/>
          <ac:picMkLst>
            <pc:docMk/>
            <pc:sldMk cId="2278589359" sldId="258"/>
            <ac:picMk id="5" creationId="{0B33CE7A-1290-F8E4-BDBD-3DAB5CBBEF52}"/>
          </ac:picMkLst>
        </pc:picChg>
      </pc:sldChg>
      <pc:sldChg chg="addSp delSp modSp new mod setBg">
        <pc:chgData name="Rafael Eli Katri" userId="S::rafaelek2@al.insper.edu.br::8b24d38f-f973-476b-a536-2a56c1ef329d" providerId="AD" clId="Web-{7C338611-894C-177D-EE1C-A2EF7DBEB4FE}" dt="2024-06-05T10:21:43.831" v="267" actId="1076"/>
        <pc:sldMkLst>
          <pc:docMk/>
          <pc:sldMk cId="3650137509" sldId="259"/>
        </pc:sldMkLst>
        <pc:spChg chg="mod">
          <ac:chgData name="Rafael Eli Katri" userId="S::rafaelek2@al.insper.edu.br::8b24d38f-f973-476b-a536-2a56c1ef329d" providerId="AD" clId="Web-{7C338611-894C-177D-EE1C-A2EF7DBEB4FE}" dt="2024-06-05T10:16:39.986" v="219"/>
          <ac:spMkLst>
            <pc:docMk/>
            <pc:sldMk cId="3650137509" sldId="259"/>
            <ac:spMk id="2" creationId="{75D06D3B-12B4-7AA5-14D5-FDE4BA1E8067}"/>
          </ac:spMkLst>
        </pc:spChg>
        <pc:spChg chg="del">
          <ac:chgData name="Rafael Eli Katri" userId="S::rafaelek2@al.insper.edu.br::8b24d38f-f973-476b-a536-2a56c1ef329d" providerId="AD" clId="Web-{7C338611-894C-177D-EE1C-A2EF7DBEB4FE}" dt="2024-06-05T10:15:23.840" v="215"/>
          <ac:spMkLst>
            <pc:docMk/>
            <pc:sldMk cId="3650137509" sldId="259"/>
            <ac:spMk id="3" creationId="{F6B2EED4-D186-A5B7-2009-0685CD13AA80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6:39.986" v="219"/>
          <ac:spMkLst>
            <pc:docMk/>
            <pc:sldMk cId="3650137509" sldId="259"/>
            <ac:spMk id="10" creationId="{23BB7E73-E730-42EA-AACE-D1E323EA547E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6:39.986" v="219"/>
          <ac:spMkLst>
            <pc:docMk/>
            <pc:sldMk cId="3650137509" sldId="259"/>
            <ac:spMk id="12" creationId="{F1F6C2E9-B316-4410-88E5-74F044FC3575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16:39.986" v="219"/>
          <ac:spMkLst>
            <pc:docMk/>
            <pc:sldMk cId="3650137509" sldId="259"/>
            <ac:spMk id="14" creationId="{83D07262-43A6-451F-9B19-77B943C6399D}"/>
          </ac:spMkLst>
        </pc:spChg>
        <pc:picChg chg="add mod ord modCrop">
          <ac:chgData name="Rafael Eli Katri" userId="S::rafaelek2@al.insper.edu.br::8b24d38f-f973-476b-a536-2a56c1ef329d" providerId="AD" clId="Web-{7C338611-894C-177D-EE1C-A2EF7DBEB4FE}" dt="2024-06-05T10:21:43.831" v="267" actId="1076"/>
          <ac:picMkLst>
            <pc:docMk/>
            <pc:sldMk cId="3650137509" sldId="259"/>
            <ac:picMk id="4" creationId="{A9126FEA-BACF-A5B2-03A8-89B2A901EBB1}"/>
          </ac:picMkLst>
        </pc:picChg>
        <pc:picChg chg="add mod">
          <ac:chgData name="Rafael Eli Katri" userId="S::rafaelek2@al.insper.edu.br::8b24d38f-f973-476b-a536-2a56c1ef329d" providerId="AD" clId="Web-{7C338611-894C-177D-EE1C-A2EF7DBEB4FE}" dt="2024-06-05T10:21:39.737" v="266" actId="1076"/>
          <ac:picMkLst>
            <pc:docMk/>
            <pc:sldMk cId="3650137509" sldId="259"/>
            <ac:picMk id="5" creationId="{69372485-98F5-7F3E-29CD-C991737F0680}"/>
          </ac:picMkLst>
        </pc:picChg>
      </pc:sldChg>
      <pc:sldChg chg="addSp delSp modSp new del">
        <pc:chgData name="Rafael Eli Katri" userId="S::rafaelek2@al.insper.edu.br::8b24d38f-f973-476b-a536-2a56c1ef329d" providerId="AD" clId="Web-{7C338611-894C-177D-EE1C-A2EF7DBEB4FE}" dt="2024-06-05T10:26:04.315" v="291"/>
        <pc:sldMkLst>
          <pc:docMk/>
          <pc:sldMk cId="2903084498" sldId="260"/>
        </pc:sldMkLst>
        <pc:spChg chg="del">
          <ac:chgData name="Rafael Eli Katri" userId="S::rafaelek2@al.insper.edu.br::8b24d38f-f973-476b-a536-2a56c1ef329d" providerId="AD" clId="Web-{7C338611-894C-177D-EE1C-A2EF7DBEB4FE}" dt="2024-06-05T10:22:58.242" v="269"/>
          <ac:spMkLst>
            <pc:docMk/>
            <pc:sldMk cId="2903084498" sldId="260"/>
            <ac:spMk id="3" creationId="{7B4F42B1-5415-4F59-CBF2-178349483F65}"/>
          </ac:spMkLst>
        </pc:spChg>
        <pc:spChg chg="add del mod">
          <ac:chgData name="Rafael Eli Katri" userId="S::rafaelek2@al.insper.edu.br::8b24d38f-f973-476b-a536-2a56c1ef329d" providerId="AD" clId="Web-{7C338611-894C-177D-EE1C-A2EF7DBEB4FE}" dt="2024-06-05T10:25:02.483" v="279"/>
          <ac:spMkLst>
            <pc:docMk/>
            <pc:sldMk cId="2903084498" sldId="260"/>
            <ac:spMk id="6" creationId="{7EFD084E-7686-8171-8B03-7199C473D4DB}"/>
          </ac:spMkLst>
        </pc:spChg>
        <pc:spChg chg="add del mod ord">
          <ac:chgData name="Rafael Eli Katri" userId="S::rafaelek2@al.insper.edu.br::8b24d38f-f973-476b-a536-2a56c1ef329d" providerId="AD" clId="Web-{7C338611-894C-177D-EE1C-A2EF7DBEB4FE}" dt="2024-06-05T10:25:58.049" v="290"/>
          <ac:spMkLst>
            <pc:docMk/>
            <pc:sldMk cId="2903084498" sldId="260"/>
            <ac:spMk id="7" creationId="{B18D90DA-BFAE-0082-6F61-4B935C6AD981}"/>
          </ac:spMkLst>
        </pc:spChg>
        <pc:picChg chg="add del mod ord">
          <ac:chgData name="Rafael Eli Katri" userId="S::rafaelek2@al.insper.edu.br::8b24d38f-f973-476b-a536-2a56c1ef329d" providerId="AD" clId="Web-{7C338611-894C-177D-EE1C-A2EF7DBEB4FE}" dt="2024-06-05T10:23:53.745" v="271"/>
          <ac:picMkLst>
            <pc:docMk/>
            <pc:sldMk cId="2903084498" sldId="260"/>
            <ac:picMk id="4" creationId="{9FDFF121-BAE5-B283-4D90-1D6B7A445EE3}"/>
          </ac:picMkLst>
        </pc:picChg>
        <pc:picChg chg="add mod ord">
          <ac:chgData name="Rafael Eli Katri" userId="S::rafaelek2@al.insper.edu.br::8b24d38f-f973-476b-a536-2a56c1ef329d" providerId="AD" clId="Web-{7C338611-894C-177D-EE1C-A2EF7DBEB4FE}" dt="2024-06-05T10:25:55.971" v="289" actId="14100"/>
          <ac:picMkLst>
            <pc:docMk/>
            <pc:sldMk cId="2903084498" sldId="260"/>
            <ac:picMk id="8" creationId="{FF4DEC83-6716-2564-ECF4-4D9FB89DEABA}"/>
          </ac:picMkLst>
        </pc:picChg>
      </pc:sldChg>
      <pc:sldChg chg="addSp delSp modSp new del mod setBg">
        <pc:chgData name="Rafael Eli Katri" userId="S::rafaelek2@al.insper.edu.br::8b24d38f-f973-476b-a536-2a56c1ef329d" providerId="AD" clId="Web-{7C338611-894C-177D-EE1C-A2EF7DBEB4FE}" dt="2024-06-05T10:34:49.535" v="348"/>
        <pc:sldMkLst>
          <pc:docMk/>
          <pc:sldMk cId="3446444937" sldId="260"/>
        </pc:sldMkLst>
        <pc:spChg chg="del mod">
          <ac:chgData name="Rafael Eli Katri" userId="S::rafaelek2@al.insper.edu.br::8b24d38f-f973-476b-a536-2a56c1ef329d" providerId="AD" clId="Web-{7C338611-894C-177D-EE1C-A2EF7DBEB4FE}" dt="2024-06-05T10:32:23.917" v="328"/>
          <ac:spMkLst>
            <pc:docMk/>
            <pc:sldMk cId="3446444937" sldId="260"/>
            <ac:spMk id="2" creationId="{021C4D6A-5850-EF10-4469-1905E386AAEC}"/>
          </ac:spMkLst>
        </pc:spChg>
        <pc:spChg chg="del mod">
          <ac:chgData name="Rafael Eli Katri" userId="S::rafaelek2@al.insper.edu.br::8b24d38f-f973-476b-a536-2a56c1ef329d" providerId="AD" clId="Web-{7C338611-894C-177D-EE1C-A2EF7DBEB4FE}" dt="2024-06-05T10:28:17.388" v="304"/>
          <ac:spMkLst>
            <pc:docMk/>
            <pc:sldMk cId="3446444937" sldId="260"/>
            <ac:spMk id="3" creationId="{D1973167-53FC-6682-6AFA-2EE929BBBA9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42.780" v="309"/>
          <ac:spMkLst>
            <pc:docMk/>
            <pc:sldMk cId="3446444937" sldId="260"/>
            <ac:spMk id="8" creationId="{D1404EE9-DFCF-7023-6B10-B28EDA8E109D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9" creationId="{2D03A0B2-4A2F-D846-A5E6-FB7CB9A031F7}"/>
          </ac:spMkLst>
        </pc:spChg>
        <pc:spChg chg="add del mod">
          <ac:chgData name="Rafael Eli Katri" userId="S::rafaelek2@al.insper.edu.br::8b24d38f-f973-476b-a536-2a56c1ef329d" providerId="AD" clId="Web-{7C338611-894C-177D-EE1C-A2EF7DBEB4FE}" dt="2024-06-05T10:32:27.027" v="329"/>
          <ac:spMkLst>
            <pc:docMk/>
            <pc:sldMk cId="3446444937" sldId="260"/>
            <ac:spMk id="10" creationId="{B121A918-BC76-69BA-746E-62E0F6A8126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11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13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15" creationId="{A21C8291-E3D5-4240-8FF4-E5213CBCC453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28:37.139" v="307"/>
          <ac:spMkLst>
            <pc:docMk/>
            <pc:sldMk cId="3446444937" sldId="260"/>
            <ac:spMk id="17" creationId="{08B44AFE-C181-7047-8CC9-CA00BD385EEA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23.976" v="317"/>
          <ac:spMkLst>
            <pc:docMk/>
            <pc:sldMk cId="3446444937" sldId="260"/>
            <ac:spMk id="19" creationId="{C868C70C-E5C4-CD47-888C-FCB3373B6D38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23.976" v="317"/>
          <ac:spMkLst>
            <pc:docMk/>
            <pc:sldMk cId="3446444937" sldId="260"/>
            <ac:spMk id="20" creationId="{D8C68F39-5E8A-844C-A8FD-394F253C1E5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23.976" v="317"/>
          <ac:spMkLst>
            <pc:docMk/>
            <pc:sldMk cId="3446444937" sldId="260"/>
            <ac:spMk id="21" creationId="{BC583CEB-AC2B-2640-94F6-5958E6BC5BAB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26" creationId="{2D03A0B2-4A2F-D846-A5E6-FB7CB9A031F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28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30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32" creationId="{D5B0F748-7FA7-4DDF-89A3-7F1D8EE1F7C0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34" creationId="{1903E872-C07A-4030-B584-D321D40CABB6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39" creationId="{2D03A0B2-4A2F-D846-A5E6-FB7CB9A031F7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41" creationId="{7F573F1D-73A7-FB41-BCAD-FC9AA7DEF4F5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43" creationId="{A88F843D-1C1B-C740-AC27-E3238D0F5F47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45" creationId="{47D97D42-A01D-BC41-A1DE-4E2766A4E78F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1:41.774" v="322"/>
          <ac:spMkLst>
            <pc:docMk/>
            <pc:sldMk cId="3446444937" sldId="260"/>
            <ac:spMk id="47" creationId="{B7258F36-452C-D64A-A553-BEE4EAFE4143}"/>
          </ac:spMkLst>
        </pc:spChg>
        <pc:picChg chg="add del mod ord">
          <ac:chgData name="Rafael Eli Katri" userId="S::rafaelek2@al.insper.edu.br::8b24d38f-f973-476b-a536-2a56c1ef329d" providerId="AD" clId="Web-{7C338611-894C-177D-EE1C-A2EF7DBEB4FE}" dt="2024-06-05T10:31:08.288" v="311"/>
          <ac:picMkLst>
            <pc:docMk/>
            <pc:sldMk cId="3446444937" sldId="260"/>
            <ac:picMk id="4" creationId="{0219E4E8-9AC2-B782-335C-173021A517AB}"/>
          </ac:picMkLst>
        </pc:picChg>
        <pc:picChg chg="add del mod">
          <ac:chgData name="Rafael Eli Katri" userId="S::rafaelek2@al.insper.edu.br::8b24d38f-f973-476b-a536-2a56c1ef329d" providerId="AD" clId="Web-{7C338611-894C-177D-EE1C-A2EF7DBEB4FE}" dt="2024-06-05T10:33:40.469" v="338"/>
          <ac:picMkLst>
            <pc:docMk/>
            <pc:sldMk cId="3446444937" sldId="260"/>
            <ac:picMk id="5" creationId="{221E9D4A-85F7-D357-B9E7-20F9FAB2C1C4}"/>
          </ac:picMkLst>
        </pc:picChg>
        <pc:picChg chg="add del mod">
          <ac:chgData name="Rafael Eli Katri" userId="S::rafaelek2@al.insper.edu.br::8b24d38f-f973-476b-a536-2a56c1ef329d" providerId="AD" clId="Web-{7C338611-894C-177D-EE1C-A2EF7DBEB4FE}" dt="2024-06-05T10:33:42.438" v="339"/>
          <ac:picMkLst>
            <pc:docMk/>
            <pc:sldMk cId="3446444937" sldId="260"/>
            <ac:picMk id="6" creationId="{DF3A3A06-078C-5E85-96A7-B9ECE6E87EDD}"/>
          </ac:picMkLst>
        </pc:picChg>
        <pc:picChg chg="add del mod">
          <ac:chgData name="Rafael Eli Katri" userId="S::rafaelek2@al.insper.edu.br::8b24d38f-f973-476b-a536-2a56c1ef329d" providerId="AD" clId="Web-{7C338611-894C-177D-EE1C-A2EF7DBEB4FE}" dt="2024-06-05T10:34:26.940" v="347"/>
          <ac:picMkLst>
            <pc:docMk/>
            <pc:sldMk cId="3446444937" sldId="260"/>
            <ac:picMk id="12" creationId="{EB32DF69-2204-E9D5-098F-6C09CC534F27}"/>
          </ac:picMkLst>
        </pc:picChg>
      </pc:sldChg>
      <pc:sldChg chg="addSp delSp modSp new mod setBg">
        <pc:chgData name="Rafael Eli Katri" userId="S::rafaelek2@al.insper.edu.br::8b24d38f-f973-476b-a536-2a56c1ef329d" providerId="AD" clId="Web-{7C338611-894C-177D-EE1C-A2EF7DBEB4FE}" dt="2024-06-05T10:35:33.163" v="355" actId="1076"/>
        <pc:sldMkLst>
          <pc:docMk/>
          <pc:sldMk cId="2891671890" sldId="261"/>
        </pc:sldMkLst>
        <pc:spChg chg="mod">
          <ac:chgData name="Rafael Eli Katri" userId="S::rafaelek2@al.insper.edu.br::8b24d38f-f973-476b-a536-2a56c1ef329d" providerId="AD" clId="Web-{7C338611-894C-177D-EE1C-A2EF7DBEB4FE}" dt="2024-06-05T10:35:33.163" v="355" actId="1076"/>
          <ac:spMkLst>
            <pc:docMk/>
            <pc:sldMk cId="2891671890" sldId="261"/>
            <ac:spMk id="2" creationId="{4DBD752E-88CE-1B9E-6747-0A26376A7E9A}"/>
          </ac:spMkLst>
        </pc:spChg>
        <pc:spChg chg="del">
          <ac:chgData name="Rafael Eli Katri" userId="S::rafaelek2@al.insper.edu.br::8b24d38f-f973-476b-a536-2a56c1ef329d" providerId="AD" clId="Web-{7C338611-894C-177D-EE1C-A2EF7DBEB4FE}" dt="2024-06-05T10:35:05.239" v="349"/>
          <ac:spMkLst>
            <pc:docMk/>
            <pc:sldMk cId="2891671890" sldId="261"/>
            <ac:spMk id="3" creationId="{C080304D-C34D-A488-4A39-65DBF510A683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35:21.584" v="354"/>
          <ac:spMkLst>
            <pc:docMk/>
            <pc:sldMk cId="2891671890" sldId="261"/>
            <ac:spMk id="9" creationId="{4ED0923E-CE7C-BD62-79CA-D512FA243CF9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5:10.021" v="351"/>
          <ac:spMkLst>
            <pc:docMk/>
            <pc:sldMk cId="2891671890" sldId="261"/>
            <ac:spMk id="12" creationId="{C868C70C-E5C4-CD47-888C-FCB3373B6D38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5:10.021" v="351"/>
          <ac:spMkLst>
            <pc:docMk/>
            <pc:sldMk cId="2891671890" sldId="261"/>
            <ac:spMk id="14" creationId="{07D40D60-A371-3746-AE79-A8A0DA64CDAF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35:10.021" v="351"/>
          <ac:spMkLst>
            <pc:docMk/>
            <pc:sldMk cId="2891671890" sldId="261"/>
            <ac:spMk id="16" creationId="{525EC29A-9786-924D-875A-91FAF9B12697}"/>
          </ac:spMkLst>
        </pc:spChg>
        <pc:picChg chg="add mod ord">
          <ac:chgData name="Rafael Eli Katri" userId="S::rafaelek2@al.insper.edu.br::8b24d38f-f973-476b-a536-2a56c1ef329d" providerId="AD" clId="Web-{7C338611-894C-177D-EE1C-A2EF7DBEB4FE}" dt="2024-06-05T10:35:10.021" v="351"/>
          <ac:picMkLst>
            <pc:docMk/>
            <pc:sldMk cId="2891671890" sldId="261"/>
            <ac:picMk id="4" creationId="{A1E5729F-0BDC-9259-C2DD-F73E737263DD}"/>
          </ac:picMkLst>
        </pc:picChg>
        <pc:picChg chg="add mod">
          <ac:chgData name="Rafael Eli Katri" userId="S::rafaelek2@al.insper.edu.br::8b24d38f-f973-476b-a536-2a56c1ef329d" providerId="AD" clId="Web-{7C338611-894C-177D-EE1C-A2EF7DBEB4FE}" dt="2024-06-05T10:35:10.021" v="351"/>
          <ac:picMkLst>
            <pc:docMk/>
            <pc:sldMk cId="2891671890" sldId="261"/>
            <ac:picMk id="5" creationId="{1300ACB1-FA52-C2F8-CDCA-DBDA6181430F}"/>
          </ac:picMkLst>
        </pc:picChg>
      </pc:sldChg>
      <pc:sldChg chg="addSp delSp modSp new mod setBg">
        <pc:chgData name="Rafael Eli Katri" userId="S::rafaelek2@al.insper.edu.br::8b24d38f-f973-476b-a536-2a56c1ef329d" providerId="AD" clId="Web-{7C338611-894C-177D-EE1C-A2EF7DBEB4FE}" dt="2024-06-05T10:42:49.782" v="593"/>
        <pc:sldMkLst>
          <pc:docMk/>
          <pc:sldMk cId="2796040751" sldId="262"/>
        </pc:sldMkLst>
        <pc:spChg chg="mo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2" creationId="{57E1B286-3582-5773-8875-6FFACED06165}"/>
          </ac:spMkLst>
        </pc:spChg>
        <pc:spChg chg="mo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3" creationId="{D273BE11-FF7F-0BB2-EBC6-746BF9206B74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8" creationId="{23BB7E73-E730-42EA-AACE-D1E323EA547E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10" creationId="{F1F6C2E9-B316-4410-88E5-74F044FC357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12" creationId="{83D07262-43A6-451F-9B19-77B943C6399D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50" v="592"/>
          <ac:spMkLst>
            <pc:docMk/>
            <pc:sldMk cId="2796040751" sldId="262"/>
            <ac:spMk id="17" creationId="{23BB7E73-E730-42EA-AACE-D1E323EA547E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18" creationId="{C868C70C-E5C4-CD47-888C-FCB3373B6D38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50" v="592"/>
          <ac:spMkLst>
            <pc:docMk/>
            <pc:sldMk cId="2796040751" sldId="262"/>
            <ac:spMk id="19" creationId="{F1F6C2E9-B316-4410-88E5-74F044FC3575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20" creationId="{D8C68F39-5E8A-844C-A8FD-394F253C1E5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42:49.750" v="592"/>
          <ac:spMkLst>
            <pc:docMk/>
            <pc:sldMk cId="2796040751" sldId="262"/>
            <ac:spMk id="21" creationId="{83D07262-43A6-451F-9B19-77B943C6399D}"/>
          </ac:spMkLst>
        </pc:spChg>
        <pc:spChg chg="add">
          <ac:chgData name="Rafael Eli Katri" userId="S::rafaelek2@al.insper.edu.br::8b24d38f-f973-476b-a536-2a56c1ef329d" providerId="AD" clId="Web-{7C338611-894C-177D-EE1C-A2EF7DBEB4FE}" dt="2024-06-05T10:42:49.782" v="593"/>
          <ac:spMkLst>
            <pc:docMk/>
            <pc:sldMk cId="2796040751" sldId="262"/>
            <ac:spMk id="22" creationId="{BC583CEB-AC2B-2640-94F6-5958E6BC5BAB}"/>
          </ac:spMkLst>
        </pc:spChg>
        <pc:picChg chg="add">
          <ac:chgData name="Rafael Eli Katri" userId="S::rafaelek2@al.insper.edu.br::8b24d38f-f973-476b-a536-2a56c1ef329d" providerId="AD" clId="Web-{7C338611-894C-177D-EE1C-A2EF7DBEB4FE}" dt="2024-06-05T10:42:49.782" v="593"/>
          <ac:picMkLst>
            <pc:docMk/>
            <pc:sldMk cId="2796040751" sldId="262"/>
            <ac:picMk id="14" creationId="{25C9AB64-FAA4-31EF-CC21-A82DACD53F47}"/>
          </ac:picMkLst>
        </pc:picChg>
      </pc:sldChg>
      <pc:sldChg chg="addSp delSp modSp new mod setBg">
        <pc:chgData name="Rafael Eli Katri" userId="S::rafaelek2@al.insper.edu.br::8b24d38f-f973-476b-a536-2a56c1ef329d" providerId="AD" clId="Web-{7C338611-894C-177D-EE1C-A2EF7DBEB4FE}" dt="2024-06-05T10:57:17.753" v="614" actId="1076"/>
        <pc:sldMkLst>
          <pc:docMk/>
          <pc:sldMk cId="3612025893" sldId="263"/>
        </pc:sldMkLst>
        <pc:spChg chg="mod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2" creationId="{52C7EAB1-0298-6BC2-35E8-7104939D5FB2}"/>
          </ac:spMkLst>
        </pc:spChg>
        <pc:spChg chg="del">
          <ac:chgData name="Rafael Eli Katri" userId="S::rafaelek2@al.insper.edu.br::8b24d38f-f973-476b-a536-2a56c1ef329d" providerId="AD" clId="Web-{7C338611-894C-177D-EE1C-A2EF7DBEB4FE}" dt="2024-06-05T10:55:49.436" v="600"/>
          <ac:spMkLst>
            <pc:docMk/>
            <pc:sldMk cId="3612025893" sldId="263"/>
            <ac:spMk id="3" creationId="{47B16317-8D95-978F-F0E2-293E5EB6E44F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1" creationId="{2D03A0B2-4A2F-D846-A5E6-FB7CB9A031F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3" creationId="{7F573F1D-73A7-FB41-BCAD-FC9AA7DEF4F5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5" creationId="{A88F843D-1C1B-C740-AC27-E3238D0F5F47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7" creationId="{D5B0F748-7FA7-4DDF-89A3-7F1D8EE1F7C0}"/>
          </ac:spMkLst>
        </pc:spChg>
        <pc:spChg chg="add del">
          <ac:chgData name="Rafael Eli Katri" userId="S::rafaelek2@al.insper.edu.br::8b24d38f-f973-476b-a536-2a56c1ef329d" providerId="AD" clId="Web-{7C338611-894C-177D-EE1C-A2EF7DBEB4FE}" dt="2024-06-05T10:57:16.128" v="613"/>
          <ac:spMkLst>
            <pc:docMk/>
            <pc:sldMk cId="3612025893" sldId="263"/>
            <ac:spMk id="19" creationId="{1903E872-C07A-4030-B584-D321D40CABB6}"/>
          </ac:spMkLst>
        </pc:spChg>
        <pc:picChg chg="add mod ord">
          <ac:chgData name="Rafael Eli Katri" userId="S::rafaelek2@al.insper.edu.br::8b24d38f-f973-476b-a536-2a56c1ef329d" providerId="AD" clId="Web-{7C338611-894C-177D-EE1C-A2EF7DBEB4FE}" dt="2024-06-05T10:57:16.128" v="613"/>
          <ac:picMkLst>
            <pc:docMk/>
            <pc:sldMk cId="3612025893" sldId="263"/>
            <ac:picMk id="4" creationId="{AEC287E1-B869-9B27-4108-64D513BC3749}"/>
          </ac:picMkLst>
        </pc:picChg>
        <pc:picChg chg="add del mod modCrop">
          <ac:chgData name="Rafael Eli Katri" userId="S::rafaelek2@al.insper.edu.br::8b24d38f-f973-476b-a536-2a56c1ef329d" providerId="AD" clId="Web-{7C338611-894C-177D-EE1C-A2EF7DBEB4FE}" dt="2024-06-05T10:56:04.812" v="607"/>
          <ac:picMkLst>
            <pc:docMk/>
            <pc:sldMk cId="3612025893" sldId="263"/>
            <ac:picMk id="5" creationId="{C93B6702-F6F1-3DBC-CFFA-324C6F3359F5}"/>
          </ac:picMkLst>
        </pc:picChg>
        <pc:picChg chg="add mod">
          <ac:chgData name="Rafael Eli Katri" userId="S::rafaelek2@al.insper.edu.br::8b24d38f-f973-476b-a536-2a56c1ef329d" providerId="AD" clId="Web-{7C338611-894C-177D-EE1C-A2EF7DBEB4FE}" dt="2024-06-05T10:57:17.753" v="614" actId="1076"/>
          <ac:picMkLst>
            <pc:docMk/>
            <pc:sldMk cId="3612025893" sldId="263"/>
            <ac:picMk id="6" creationId="{C0D5E0E9-920B-4F4B-CE76-153D422BBEE3}"/>
          </ac:picMkLst>
        </pc:picChg>
      </pc:sldChg>
      <pc:sldMasterChg chg="add del addSldLayout delSldLayout">
        <pc:chgData name="Rafael Eli Katri" userId="S::rafaelek2@al.insper.edu.br::8b24d38f-f973-476b-a536-2a56c1ef329d" providerId="AD" clId="Web-{7C338611-894C-177D-EE1C-A2EF7DBEB4FE}" dt="2024-06-05T09:59:29.548" v="21"/>
        <pc:sldMasterMkLst>
          <pc:docMk/>
          <pc:sldMasterMk cId="2460954070" sldId="2147483660"/>
        </pc:sldMasterMkLst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Rafael Eli Katri" userId="S::rafaelek2@al.insper.edu.br::8b24d38f-f973-476b-a536-2a56c1ef329d" providerId="AD" clId="Web-{7C338611-894C-177D-EE1C-A2EF7DBEB4FE}" dt="2024-06-05T09:59:29.548" v="21"/>
        <pc:sldMasterMkLst>
          <pc:docMk/>
          <pc:sldMasterMk cId="2842801242" sldId="2147483724"/>
        </pc:sldMasterMkLst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1947498100" sldId="2147483713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4279005213" sldId="2147483714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1680788976" sldId="2147483715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4278581754" sldId="2147483716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968468793" sldId="2147483717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145788837" sldId="2147483718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458007385" sldId="2147483719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635521873" sldId="2147483720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98121149" sldId="2147483721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3336508320" sldId="2147483722"/>
          </pc:sldLayoutMkLst>
        </pc:sldLayoutChg>
        <pc:sldLayoutChg chg="add">
          <pc:chgData name="Rafael Eli Katri" userId="S::rafaelek2@al.insper.edu.br::8b24d38f-f973-476b-a536-2a56c1ef329d" providerId="AD" clId="Web-{7C338611-894C-177D-EE1C-A2EF7DBEB4FE}" dt="2024-06-05T09:59:29.548" v="21"/>
          <pc:sldLayoutMkLst>
            <pc:docMk/>
            <pc:sldMasterMk cId="2842801242" sldId="2147483724"/>
            <pc:sldLayoutMk cId="2008372844" sldId="2147483723"/>
          </pc:sldLayoutMkLst>
        </pc:sldLayoutChg>
      </pc:sldMasterChg>
      <pc:sldMasterChg chg="add del addSldLayout delSldLayout">
        <pc:chgData name="Rafael Eli Katri" userId="S::rafaelek2@al.insper.edu.br::8b24d38f-f973-476b-a536-2a56c1ef329d" providerId="AD" clId="Web-{7C338611-894C-177D-EE1C-A2EF7DBEB4FE}" dt="2024-06-05T09:59:29.486" v="20"/>
        <pc:sldMasterMkLst>
          <pc:docMk/>
          <pc:sldMasterMk cId="43760530" sldId="2147483750"/>
        </pc:sldMasterMkLst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3456995341" sldId="2147483739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3729699646" sldId="2147483740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4059941442" sldId="2147483741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582707588" sldId="2147483742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1118587659" sldId="2147483743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3821057982" sldId="2147483744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4065416857" sldId="2147483745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964728202" sldId="2147483746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65949716" sldId="2147483747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3936991270" sldId="2147483748"/>
          </pc:sldLayoutMkLst>
        </pc:sldLayoutChg>
        <pc:sldLayoutChg chg="add del">
          <pc:chgData name="Rafael Eli Katri" userId="S::rafaelek2@al.insper.edu.br::8b24d38f-f973-476b-a536-2a56c1ef329d" providerId="AD" clId="Web-{7C338611-894C-177D-EE1C-A2EF7DBEB4FE}" dt="2024-06-05T09:59:29.486" v="20"/>
          <pc:sldLayoutMkLst>
            <pc:docMk/>
            <pc:sldMasterMk cId="43760530" sldId="2147483750"/>
            <pc:sldLayoutMk cId="2878931327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1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800"/>
              <a:t>AudioLang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Rafael Eli Katri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016B23-26F0-4153-DD89-14E67D218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2" r="9231" b="-9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in a picture frame with a list of times&#10;&#10;Description automatically generated">
            <a:extLst>
              <a:ext uri="{FF2B5EF4-FFF2-40B4-BE49-F238E27FC236}">
                <a16:creationId xmlns:a16="http://schemas.microsoft.com/office/drawing/2014/main" id="{2A9E0045-251D-CAE8-0071-B289006CE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51" b="1"/>
          <a:stretch/>
        </p:blipFill>
        <p:spPr>
          <a:xfrm>
            <a:off x="1530522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AB3ACD-2AAD-EEA5-448E-93EEE1F1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2" r="22027" b="-1"/>
          <a:stretch/>
        </p:blipFill>
        <p:spPr>
          <a:xfrm>
            <a:off x="4674471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FC479E-903E-1B5B-B539-93F3F651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2" r="22652" b="-1"/>
          <a:stretch/>
        </p:blipFill>
        <p:spPr>
          <a:xfrm>
            <a:off x="7818420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853A9D-0E14-1BA5-5B03-51DBB2A8D34C}"/>
              </a:ext>
            </a:extLst>
          </p:cNvPr>
          <p:cNvSpPr txBox="1"/>
          <p:nvPr/>
        </p:nvSpPr>
        <p:spPr>
          <a:xfrm>
            <a:off x="4677860" y="5134077"/>
            <a:ext cx="40558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err="1"/>
              <a:t>Contexto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20501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460B7-A05D-35E0-4F89-54E5BFF2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77491" cy="1550419"/>
          </a:xfrm>
        </p:spPr>
        <p:txBody>
          <a:bodyPr>
            <a:normAutofit/>
          </a:bodyPr>
          <a:lstStyle/>
          <a:p>
            <a:r>
              <a:rPr lang="en-US" dirty="0" err="1"/>
              <a:t>Objetivo</a:t>
            </a:r>
          </a:p>
        </p:txBody>
      </p:sp>
      <p:pic>
        <p:nvPicPr>
          <p:cNvPr id="5" name="Picture 4" descr="Placa de áudio">
            <a:extLst>
              <a:ext uri="{FF2B5EF4-FFF2-40B4-BE49-F238E27FC236}">
                <a16:creationId xmlns:a16="http://schemas.microsoft.com/office/drawing/2014/main" id="{0B33CE7A-1290-F8E4-BDBD-3DAB5CBBE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6" r="8943" b="-3"/>
          <a:stretch/>
        </p:blipFill>
        <p:spPr>
          <a:xfrm>
            <a:off x="20" y="10"/>
            <a:ext cx="7444308" cy="6857990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8C46-25A6-1184-78F1-C9C202D7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77491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Realizar</a:t>
            </a:r>
            <a:r>
              <a:rPr lang="en-US" dirty="0"/>
              <a:t> cortes</a:t>
            </a:r>
          </a:p>
          <a:p>
            <a:r>
              <a:rPr lang="en-US" dirty="0" err="1"/>
              <a:t>Mesclar</a:t>
            </a:r>
            <a:r>
              <a:rPr lang="en-US" dirty="0"/>
              <a:t> </a:t>
            </a:r>
            <a:r>
              <a:rPr lang="en-US" dirty="0" err="1"/>
              <a:t>trechos</a:t>
            </a:r>
            <a:r>
              <a:rPr lang="en-US" dirty="0"/>
              <a:t> de </a:t>
            </a:r>
            <a:r>
              <a:rPr lang="en-US" dirty="0" err="1">
                <a:ea typeface="+mn-lt"/>
                <a:cs typeface="+mn-lt"/>
              </a:rPr>
              <a:t>áudio</a:t>
            </a:r>
          </a:p>
          <a:p>
            <a:r>
              <a:rPr lang="en-US" dirty="0" err="1">
                <a:ea typeface="+mn-lt"/>
                <a:cs typeface="+mn-lt"/>
              </a:rPr>
              <a:t>Tocar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áudio</a:t>
            </a:r>
          </a:p>
          <a:p>
            <a:r>
              <a:rPr lang="en-US" dirty="0">
                <a:ea typeface="+mn-lt"/>
                <a:cs typeface="+mn-lt"/>
              </a:rPr>
              <a:t>Fazer download das </a:t>
            </a:r>
            <a:r>
              <a:rPr lang="en-US" dirty="0" err="1">
                <a:ea typeface="+mn-lt"/>
                <a:cs typeface="+mn-lt"/>
              </a:rPr>
              <a:t>alterações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5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06D3B-12B4-7AA5-14D5-FDE4BA1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Tecnologias </a:t>
            </a:r>
            <a:r>
              <a:rPr lang="en-US" dirty="0" err="1"/>
              <a:t>usadas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een arrow with black text&#10;&#10;Description automatically generated">
            <a:extLst>
              <a:ext uri="{FF2B5EF4-FFF2-40B4-BE49-F238E27FC236}">
                <a16:creationId xmlns:a16="http://schemas.microsoft.com/office/drawing/2014/main" id="{A9126FEA-BACF-A5B2-03A8-89B2A901E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3" t="7738" r="-943"/>
          <a:stretch/>
        </p:blipFill>
        <p:spPr>
          <a:xfrm>
            <a:off x="6157191" y="3407631"/>
            <a:ext cx="2798553" cy="17955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9372485-98F5-7F3E-29CD-C991737F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3" y="3430654"/>
            <a:ext cx="3550653" cy="17722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5013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D752E-88CE-1B9E-6747-0A26376A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414" y="4590520"/>
            <a:ext cx="4581288" cy="1727042"/>
          </a:xfrm>
        </p:spPr>
        <p:txBody>
          <a:bodyPr>
            <a:normAutofit/>
          </a:bodyPr>
          <a:lstStyle/>
          <a:p>
            <a:r>
              <a:rPr lang="en-US" dirty="0"/>
              <a:t>EBNF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A1E5729F-0BDC-9259-C2DD-F73E73726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82"/>
          <a:stretch/>
        </p:blipFill>
        <p:spPr>
          <a:xfrm>
            <a:off x="1587664" y="543426"/>
            <a:ext cx="4955414" cy="3496311"/>
          </a:xfrm>
          <a:prstGeom prst="rect">
            <a:avLst/>
          </a:prstGeom>
        </p:spPr>
      </p:pic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300ACB1-FA52-C2F8-CDCA-DBDA61814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32" b="1"/>
          <a:stretch/>
        </p:blipFill>
        <p:spPr>
          <a:xfrm>
            <a:off x="6666895" y="543426"/>
            <a:ext cx="4955421" cy="3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1B286-3582-5773-8875-6FFACED0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 err="1"/>
              <a:t>Resumo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BE11-FF7F-0BB2-EBC6-746BF920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Formatação</a:t>
            </a:r>
            <a:r>
              <a:rPr lang="en-US" dirty="0"/>
              <a:t> de statements e </a:t>
            </a:r>
            <a:r>
              <a:rPr lang="en-US" dirty="0" err="1"/>
              <a:t>blocos</a:t>
            </a:r>
            <a:r>
              <a:rPr lang="en-US" dirty="0"/>
              <a:t> if/while </a:t>
            </a:r>
            <a:r>
              <a:rPr lang="en-US" dirty="0" err="1"/>
              <a:t>semelhantes</a:t>
            </a:r>
            <a:r>
              <a:rPr lang="en-US" dirty="0"/>
              <a:t> a C</a:t>
            </a:r>
          </a:p>
          <a:p>
            <a:r>
              <a:rPr lang="en-US" dirty="0" err="1"/>
              <a:t>Tipagem</a:t>
            </a:r>
            <a:r>
              <a:rPr lang="en-US" dirty="0"/>
              <a:t> </a:t>
            </a:r>
            <a:r>
              <a:rPr lang="en-US" dirty="0" err="1"/>
              <a:t>obrigatória</a:t>
            </a:r>
            <a:r>
              <a:rPr lang="en-US" dirty="0"/>
              <a:t>: source e int</a:t>
            </a:r>
          </a:p>
          <a:p>
            <a:r>
              <a:rPr lang="en-US" dirty="0"/>
              <a:t>Statements de </a:t>
            </a:r>
            <a:r>
              <a:rPr lang="en-US" err="1"/>
              <a:t>interação</a:t>
            </a:r>
            <a:r>
              <a:rPr lang="en-US" dirty="0"/>
              <a:t> com </a:t>
            </a:r>
            <a:r>
              <a:rPr lang="en-US" err="1"/>
              <a:t>áudio</a:t>
            </a:r>
            <a:r>
              <a:rPr lang="en-US" dirty="0"/>
              <a:t>: play e output</a:t>
            </a:r>
          </a:p>
          <a:p>
            <a:r>
              <a:rPr lang="en-US" dirty="0"/>
              <a:t>Factor </a:t>
            </a:r>
            <a:r>
              <a:rPr lang="en-US" dirty="0" err="1"/>
              <a:t>modificado</a:t>
            </a:r>
            <a:r>
              <a:rPr lang="en-US" dirty="0"/>
              <a:t> para </a:t>
            </a:r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trechos</a:t>
            </a:r>
            <a:r>
              <a:rPr lang="en-US" dirty="0"/>
              <a:t> de </a:t>
            </a:r>
            <a:r>
              <a:rPr lang="en-US" dirty="0" err="1"/>
              <a:t>áudio</a:t>
            </a:r>
            <a:r>
              <a:rPr lang="en-US" dirty="0"/>
              <a:t>: from .. to, </a:t>
            </a:r>
            <a:r>
              <a:rPr lang="en-US" dirty="0" err="1"/>
              <a:t>rcut</a:t>
            </a:r>
            <a:r>
              <a:rPr lang="en-US" dirty="0"/>
              <a:t> .. , </a:t>
            </a:r>
            <a:r>
              <a:rPr lang="en-US" dirty="0" err="1"/>
              <a:t>lcut</a:t>
            </a:r>
            <a:r>
              <a:rPr lang="en-US" dirty="0"/>
              <a:t> .. , insert .. at ..</a:t>
            </a:r>
          </a:p>
        </p:txBody>
      </p:sp>
      <p:pic>
        <p:nvPicPr>
          <p:cNvPr id="14" name="Picture 13" descr="Padrão de onda sonora num monitor pixelado">
            <a:extLst>
              <a:ext uri="{FF2B5EF4-FFF2-40B4-BE49-F238E27FC236}">
                <a16:creationId xmlns:a16="http://schemas.microsoft.com/office/drawing/2014/main" id="{25C9AB64-FAA4-31EF-CC21-A82DACD53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5" r="33965" b="-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AB1-0298-6BC2-35E8-7104939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C287E1-B869-9B27-4108-64D513BC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595" y="2010475"/>
            <a:ext cx="4248397" cy="4114800"/>
          </a:xfrm>
        </p:spPr>
      </p:pic>
      <p:pic>
        <p:nvPicPr>
          <p:cNvPr id="6" name="Picture 5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C0D5E0E9-920B-4F4B-CE76-153D422B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68" y="2457519"/>
            <a:ext cx="34861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2589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12B1B"/>
      </a:dk2>
      <a:lt2>
        <a:srgbClr val="F0F1F3"/>
      </a:lt2>
      <a:accent1>
        <a:srgbClr val="BD9D4A"/>
      </a:accent1>
      <a:accent2>
        <a:srgbClr val="B15E3B"/>
      </a:accent2>
      <a:accent3>
        <a:srgbClr val="C34D5B"/>
      </a:accent3>
      <a:accent4>
        <a:srgbClr val="B13B7A"/>
      </a:accent4>
      <a:accent5>
        <a:srgbClr val="C34DBE"/>
      </a:accent5>
      <a:accent6>
        <a:srgbClr val="863BB1"/>
      </a:accent6>
      <a:hlink>
        <a:srgbClr val="BF41A4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InterweaveVTI</vt:lpstr>
      <vt:lpstr>AudioLang</vt:lpstr>
      <vt:lpstr>PowerPoint Presentation</vt:lpstr>
      <vt:lpstr>Objetivo</vt:lpstr>
      <vt:lpstr>Tecnologias usadas</vt:lpstr>
      <vt:lpstr>EBNF</vt:lpstr>
      <vt:lpstr>Resumo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2024-06-05T09:58:38Z</dcterms:created>
  <dcterms:modified xsi:type="dcterms:W3CDTF">2024-06-05T10:57:19Z</dcterms:modified>
</cp:coreProperties>
</file>