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Raleway-regular.fntdata"/><Relationship Id="rId26" Type="http://schemas.openxmlformats.org/officeDocument/2006/relationships/customXml" Target="../customXml/item1.xml"/><Relationship Id="rId21" Type="http://schemas.openxmlformats.org/officeDocument/2006/relationships/font" Target="fonts/Raleway-boldItalic.fntdata"/><Relationship Id="rId3" Type="http://schemas.openxmlformats.org/officeDocument/2006/relationships/presProps" Target="presProps.xml"/><Relationship Id="rId25" Type="http://schemas.openxmlformats.org/officeDocument/2006/relationships/font" Target="fonts/Lato-bold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font" Target="fonts/Raleway-italic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4" Type="http://schemas.openxmlformats.org/officeDocument/2006/relationships/font" Target="fonts/Lato-italic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font" Target="fonts/Raleway-bold.fntdata"/><Relationship Id="rId22" Type="http://schemas.openxmlformats.org/officeDocument/2006/relationships/font" Target="fonts/Lato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e1340143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e13401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e1340143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ee134014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ee13401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ee13401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ee13401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ee13401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e13401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ee13401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e13401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e13401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ee1340143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ee134014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ee1340143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ee134014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Saúde em Dia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Bryan, Luís Felipe e Rafael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2"/>
          <p:cNvGrpSpPr/>
          <p:nvPr/>
        </p:nvGrpSpPr>
        <p:grpSpPr>
          <a:xfrm>
            <a:off x="363588" y="1930635"/>
            <a:ext cx="2212050" cy="2537076"/>
            <a:chOff x="6803275" y="395363"/>
            <a:chExt cx="2212050" cy="2537076"/>
          </a:xfrm>
        </p:grpSpPr>
        <p:pic>
          <p:nvPicPr>
            <p:cNvPr id="143" name="Google Shape;14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44" name="Google Shape;144;p22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2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Tela para pesquisar clínicas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RF08: O sistema deve permitir que o usuário pesquise unidades de saúde, conveniadas ou não, mais próximas à sua localização.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793" y="0"/>
            <a:ext cx="62701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363588" y="1930635"/>
            <a:ext cx="2212050" cy="2537076"/>
            <a:chOff x="6803275" y="395363"/>
            <a:chExt cx="2212050" cy="2537076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53" name="Google Shape;153;p23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Tela para pesquisar farmácias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RF09: O sistema deve permitir que o usuário pesquise as farmácias mais próximas à sua localização.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793" y="0"/>
            <a:ext cx="62701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775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1" name="Google Shape;161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Obrigado!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4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Esperamos que tenham gostado...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Dúvidas, críticas, sugestões??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 problema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Pacientes têm dificuldade para manter um histórico médico e recuperar seus exames já realizados, além de encontrar médicos que se encaixem perfeitamente às suas necessidades.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025" y="2300075"/>
            <a:ext cx="28575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3820175" y="6540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 solução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3820175" y="14220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Uma “caderneta de saúde virtual” em que os pacientes possam cadastrar e atualizar informações sobre sua saúde, consultas marcadas e exames realizados, além de dados como contato, tipo sanguíneo, idade, doenças e alergias, a fim de otimizar atendimentos médicos.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50" y="2047850"/>
            <a:ext cx="2946926" cy="294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3" name="Google Shape;93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Requisitos funcionais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 sistema deve permitir que o usuário efetue o cadastro e a atualização de seus dados pessoais. 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 sistema deve permitir que o usuário efetue o cadastro e a atualização de informações sobre seu estado de saúde e sinais vitais.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 sistema deve permitir que o usuário efetue o cadastro e a atualização de consultas marcadas.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 sistema deve permitir que o usuário efetue o cadastro de exames realizados.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1" name="Google Shape;101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Requisitos funcionais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 sistema deve gerar alertas sobre as consultas médicas.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 sistema deve gerar prontuários a serem enviados aos profissionais de saúde.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 sistema deve permitir que o usuário pesquise unidades de saúde, conveniadas ou não, mais próximas à sua localização.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 sistema deve permitir que o usuário pesquise as farmácias mais próximas à sua localização.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9" name="Google Shape;109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Requisitos não funcionais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 sistema deverá ser desenvolvido na forma de uma aplicação web, acessível através dos navegadores Google Chrome, Safari e Mozilla Firefox, em todas as suas versões lançadas a partir de 2020.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Permitir a utilização da aplicação via dispositivos móveis com sistema operacional Android e iOS, em todas as suas versões lançadas a partir de 2020.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7" name="Google Shape;117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Requisitos não funcionais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 sistema deve ter design que transmita leveza e tranquilidade, com letras em um fundo branco para facilitar a leitura.  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 sistema deve apresentar apenas uma funcionalidade por tela, a fim de facilitar sua compreensão pelo usuário.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0"/>
          <p:cNvGrpSpPr/>
          <p:nvPr/>
        </p:nvGrpSpPr>
        <p:grpSpPr>
          <a:xfrm>
            <a:off x="363588" y="1930635"/>
            <a:ext cx="2212050" cy="2537076"/>
            <a:chOff x="6803275" y="395363"/>
            <a:chExt cx="2212050" cy="2537076"/>
          </a:xfrm>
        </p:grpSpPr>
        <p:pic>
          <p:nvPicPr>
            <p:cNvPr id="125" name="Google Shape;12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6" name="Google Shape;126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Tela de login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RF11: O sistema deve permitir que seus usuários cadastrem login e senha para acesso. 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819" y="0"/>
            <a:ext cx="627019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1"/>
          <p:cNvGrpSpPr/>
          <p:nvPr/>
        </p:nvGrpSpPr>
        <p:grpSpPr>
          <a:xfrm>
            <a:off x="363588" y="1930635"/>
            <a:ext cx="2212050" cy="2537076"/>
            <a:chOff x="6803275" y="395363"/>
            <a:chExt cx="2212050" cy="2537076"/>
          </a:xfrm>
        </p:grpSpPr>
        <p:pic>
          <p:nvPicPr>
            <p:cNvPr id="134" name="Google Shape;13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5" name="Google Shape;135;p21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Tela de cadastro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RF01: O sistema deve permitir que o usuário efetue o cadastro e a atualização de seus dados pessoais. 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793" y="0"/>
            <a:ext cx="62701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FC505C700C7B4468DB379D692A41948" ma:contentTypeVersion="10" ma:contentTypeDescription="Crie um novo documento." ma:contentTypeScope="" ma:versionID="cf11b7c9169b8b3744a1827166fb13a5">
  <xsd:schema xmlns:xsd="http://www.w3.org/2001/XMLSchema" xmlns:xs="http://www.w3.org/2001/XMLSchema" xmlns:p="http://schemas.microsoft.com/office/2006/metadata/properties" xmlns:ns2="4bd39c07-5804-4d38-b93a-0c9b1c222c8a" targetNamespace="http://schemas.microsoft.com/office/2006/metadata/properties" ma:root="true" ma:fieldsID="1632fb71e2bb0587f8a6d867f49fa00f" ns2:_="">
    <xsd:import namespace="4bd39c07-5804-4d38-b93a-0c9b1c222c8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39c07-5804-4d38-b93a-0c9b1c222c8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bd39c07-5804-4d38-b93a-0c9b1c222c8a" xsi:nil="true"/>
  </documentManagement>
</p:properties>
</file>

<file path=customXml/itemProps1.xml><?xml version="1.0" encoding="utf-8"?>
<ds:datastoreItem xmlns:ds="http://schemas.openxmlformats.org/officeDocument/2006/customXml" ds:itemID="{3CEC25FC-9209-4306-A3C4-33151BD32B46}"/>
</file>

<file path=customXml/itemProps2.xml><?xml version="1.0" encoding="utf-8"?>
<ds:datastoreItem xmlns:ds="http://schemas.openxmlformats.org/officeDocument/2006/customXml" ds:itemID="{C7207287-38FC-4CBA-981E-30B2151E156C}"/>
</file>

<file path=customXml/itemProps3.xml><?xml version="1.0" encoding="utf-8"?>
<ds:datastoreItem xmlns:ds="http://schemas.openxmlformats.org/officeDocument/2006/customXml" ds:itemID="{4E9CAD8F-9726-48D0-AA5F-3799D60D704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0x0101003FC505C700C7B4468DB379D692A41948</vt:lpwstr>
  </property>
</Properties>
</file>