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06a0ca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06a0ca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06a0caa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06a0caa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6a0caa3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6a0caa3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06a0caa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06a0caa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6a0caa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06a0caa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06a0caa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06a0caa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ee13401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ee13401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Saúde em Dia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Bryan, Luís Felipe e Rafael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Objetivo geral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Desenvolver o aplicativo Saúde em Dia, um sistema de gerenciamento de informações de pacientes para suas consultas médicas, que seja capaz de armazenar e organizar dados pessoais, prontuários, laudos, exames e horários marcados.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Objetivos específicos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Desenvolver função de cadastro e atualização de informações sobre estado de saúde e sinais vitais.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Desenvolver funcionalidade para manter consultas marcadas e gerar alertas.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Desenvolver funcionalidade para registrar e organizar os exames já realizados. 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5" name="Google Shape;95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Objetivos específicos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Desenvolver função de montagem de relatórios sobre as informações fornecidas pelo usuário, na forma de prontuários a serem enviados aos profissionais de saúde por meio de um link de compartilhamento.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Permitir cadastro e atualização dos dados da carteira de vacinação, com alertas sobre as próximas doses.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3" name="Google Shape;103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Objetivos específicos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Implementar soluções de back-end e front-end tendo como base o ambiente da linguagem Java, utilizando banco de dados MySQL. 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Validar a ideia do sistema com potenciais usuários através de questionário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Facilitar o entendimento do caso do paciente para os médicos, inclusive em consultas remotas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1" name="Google Shape;111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Justificativas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Pacientes relatam dificuldade para mostrar seus problemas aos médicos, pois nem sempre se lembram com exatidão de detalhes decisivos para o diagnóstico. 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Pacientes dependem da própria memória para manter um histórico médico: os exames já realizados, por exemplo, normalmente acabam perdidos dentro de uma gaveta.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9" name="Google Shape;119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Justificativas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Quando o paciente faz consultas com novos médicos, precisa preencher uma série de formulários com as mesmas informações. 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É comum se confundir com calendário de vacinação, agendas de consultas e demais informações pertinentes ao atendimento. 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title"/>
          </p:nvPr>
        </p:nvSpPr>
        <p:spPr>
          <a:xfrm>
            <a:off x="188725" y="2821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Comparativo</a:t>
            </a:r>
            <a:endParaRPr sz="2400"/>
          </a:p>
        </p:txBody>
      </p:sp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238325" y="1038000"/>
            <a:ext cx="86109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Em comparação com o aplicativo Minha Saúde, desenvolvido na Incubadora de Empresas da Coppe/UFRJ para auxiliar no combate à pandemia do coronavírus, o app Saúde em Dia apresenta as seguintes funcionalidades adicionais: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263" y="2367375"/>
            <a:ext cx="7003030" cy="2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7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4" name="Google Shape;134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Obrigado!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Dúvidas, críticas, sugestões??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