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61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64" r:id="rId3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360"/>
    <a:srgbClr val="712589"/>
    <a:srgbClr val="553FBE"/>
    <a:srgbClr val="CE3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E341DC-0E47-7FC2-7E6D-D731A987F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4B60396-A103-EC3A-FF65-79F108060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AB0371-B922-AB35-693A-1CA0F34A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A54BB0-0DFE-7874-873F-BCAF63E3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F286EE-761C-F6EC-516D-91304D0C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94435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ED36FD-541B-7DEE-8969-659B0743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E49407C-D77D-1A8D-C1AB-11C5807DE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B08C1B-A65D-1CB6-C399-2E5D481C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E4E71B-38CA-9974-40FB-7928C331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6BB16C-68E2-EEA7-C440-41325851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64617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821210-BCB0-4CD1-948D-1470EA12C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878B3CD-CA0C-8D7C-27A2-C2D104A4A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C8140D-34F4-23BC-B79C-E0EE74B5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309CCA-0D73-84E0-568D-BA50181C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18969A-A86E-8722-143B-8D15AFD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0937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6693FF-B226-B60E-ABB2-0D19B5C2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F8FD1D-A315-1401-741B-1ECB089B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1EBE01-4F21-6554-B3CE-2324D242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4D7789-FEB5-BC63-C40C-0CCD26DF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DBE781-7124-170D-87CC-5C201FCF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7363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9468F-5D81-B0B6-FD15-DC9D1FC3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93A39B-E718-1702-0D5E-61B639FD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8A5A31-8914-5CE0-AE05-01F6D98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EB8693-94B5-6732-65E4-5F2D5319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C8AE55-E612-CF85-D645-7D0DC7E1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89604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AC697A-62C5-DBC9-4330-8702FD92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6B88A0-2F08-C01C-74A3-6CA090C3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4EC673-BAC6-778F-CF5E-7A46E515F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E6ADE5-AA67-A5E5-08AA-A2146E9A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E999B7-7D63-5CA9-2E07-CA3E6863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64784B-FEE7-6678-6B8C-1BF81BAC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45708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B36655-2531-A53A-FA41-78162991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766B87-A33B-6162-CFFC-4FA055BF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6424825-195A-2BA1-693C-81EB0639D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B7795C2-3722-48CA-BD35-F264A626E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F52126A-CBA7-2A7F-E5E6-93699AA0C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944C1E6-D4FC-FE4E-C502-BAA75FEB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4405D05-DB52-4DAE-3523-93C03D75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1B370DD-DA56-7E95-E1CC-CF6B6B18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60502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E26A7C-1853-F654-3035-CE393FEE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3EB8918-5992-715A-E840-B868DA01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701D78-D605-ECCF-BA8C-6DF5BD54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0CC1EEE-BC86-2917-9468-B9337C45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68657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B0C5B8-2544-0B3A-7511-B74BDAFC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5C655EB-946C-AE59-3EAF-526588A3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2A42D7-7E55-6D82-3596-EFE7E398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8389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AD1A5F-3A48-5629-EAF0-9C86F4AF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A91D70-BD1B-2207-6BE3-B012EDED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9A713DE-86B9-3745-F192-A29E6EDB7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F0AACC-B4DA-6E06-8ADE-ACFBEAF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8AAA92-7D02-F873-ACBB-CD86ABD9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1EFD70-424C-FB89-EB9F-87576CA3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8767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99AF6D-9905-C9B5-4F5F-8A2E6FCB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81A464-5492-6F35-DD01-EDD0DDCE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786947-AC93-9C45-0084-CF6788B78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F3FCA8-4838-2B88-1ADF-94150C73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21EA0C-64DA-E1B4-5FB9-B00FE18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53C884-C7C2-C334-84D5-1CDDA49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7969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3D5F6E7-508D-48BC-3416-2A1919AC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7B5033-E1E5-D038-811F-FC9748FF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31584B-2273-AC47-2F4A-9F32AED2B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3089-0717-4901-867D-8A5916555375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5E3011-8832-09E9-6F51-F5F6BC819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AC7F91-4D87-224A-F10B-9684C8F85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D22D-D2BE-4CB6-A69C-06795190AA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940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AC022528-B9C3-9304-2C62-E0121F29B7C2}"/>
              </a:ext>
            </a:extLst>
          </p:cNvPr>
          <p:cNvSpPr/>
          <p:nvPr/>
        </p:nvSpPr>
        <p:spPr>
          <a:xfrm>
            <a:off x="1473665" y="1067499"/>
            <a:ext cx="9244668" cy="47230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C8D3C4-0326-15AC-47AD-9306B6C14704}"/>
              </a:ext>
            </a:extLst>
          </p:cNvPr>
          <p:cNvSpPr txBox="1"/>
          <p:nvPr/>
        </p:nvSpPr>
        <p:spPr>
          <a:xfrm>
            <a:off x="3767005" y="1044429"/>
            <a:ext cx="465798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PHP</a:t>
            </a:r>
            <a:endParaRPr lang="pl-PL" sz="199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A744899-B0F9-0E84-8F99-D4D09B218159}"/>
              </a:ext>
            </a:extLst>
          </p:cNvPr>
          <p:cNvSpPr txBox="1"/>
          <p:nvPr/>
        </p:nvSpPr>
        <p:spPr>
          <a:xfrm>
            <a:off x="4451757" y="4658793"/>
            <a:ext cx="3288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Rafał Antolak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6334607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WARUNKI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703329" y="2244365"/>
            <a:ext cx="2800908" cy="319286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63507" y="3050087"/>
            <a:ext cx="3080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Instrukcje warunkowe: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0E08BF7-FD88-5230-713E-ADBDD25B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80" y="2170670"/>
            <a:ext cx="6091006" cy="319286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672842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PĘTLE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845942" y="2399251"/>
            <a:ext cx="2551599" cy="24999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81465" y="3085881"/>
            <a:ext cx="3080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Pętla: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2532F4A-B34E-9883-FF9F-27369F26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80" y="2189527"/>
            <a:ext cx="5732743" cy="310217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316897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-793027"/>
            <a:ext cx="12192000" cy="7651027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PĘTLE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871109" y="1917577"/>
            <a:ext cx="2551599" cy="24999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606632" y="2604207"/>
            <a:ext cx="3080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Pętla:</a:t>
            </a:r>
          </a:p>
          <a:p>
            <a:pPr algn="ctr"/>
            <a:r>
              <a:rPr lang="pl-PL" sz="32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endParaRPr lang="pl-PL" sz="32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AD21C4C-16E0-53FB-60B2-12CA8553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3" y="1602699"/>
            <a:ext cx="4558763" cy="2983538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8627CAD2-43AC-1DF8-3107-CCF15366F5DC}"/>
              </a:ext>
            </a:extLst>
          </p:cNvPr>
          <p:cNvSpPr/>
          <p:nvPr/>
        </p:nvSpPr>
        <p:spPr>
          <a:xfrm>
            <a:off x="2825744" y="4907561"/>
            <a:ext cx="4262953" cy="15138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7B0455F-28B0-2202-3031-23E774D6C9E9}"/>
              </a:ext>
            </a:extLst>
          </p:cNvPr>
          <p:cNvSpPr/>
          <p:nvPr/>
        </p:nvSpPr>
        <p:spPr>
          <a:xfrm>
            <a:off x="7340419" y="4907561"/>
            <a:ext cx="4262953" cy="15138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24CFE3ED-A34D-ED30-D15D-BD1D8BC30F2E}"/>
              </a:ext>
            </a:extLst>
          </p:cNvPr>
          <p:cNvSpPr/>
          <p:nvPr/>
        </p:nvSpPr>
        <p:spPr>
          <a:xfrm>
            <a:off x="657362" y="4883228"/>
            <a:ext cx="1916660" cy="15138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4B0A184-9009-F556-8188-2764D69C0445}"/>
              </a:ext>
            </a:extLst>
          </p:cNvPr>
          <p:cNvSpPr txBox="1"/>
          <p:nvPr/>
        </p:nvSpPr>
        <p:spPr>
          <a:xfrm>
            <a:off x="685955" y="5156639"/>
            <a:ext cx="1859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Zakończenie działania pętli</a:t>
            </a:r>
            <a:endParaRPr lang="pl-PL" sz="20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5D667CB-B220-4438-1370-10D7E76C0686}"/>
              </a:ext>
            </a:extLst>
          </p:cNvPr>
          <p:cNvSpPr txBox="1"/>
          <p:nvPr/>
        </p:nvSpPr>
        <p:spPr>
          <a:xfrm>
            <a:off x="3384284" y="5252281"/>
            <a:ext cx="314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  <a:endParaRPr lang="pl-PL" sz="4400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0CDB73D-DFF7-A0C0-E5F5-F34916474147}"/>
              </a:ext>
            </a:extLst>
          </p:cNvPr>
          <p:cNvSpPr txBox="1"/>
          <p:nvPr/>
        </p:nvSpPr>
        <p:spPr>
          <a:xfrm>
            <a:off x="8049350" y="5279749"/>
            <a:ext cx="2845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Break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1310533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CEDDCE51-EC39-D7EB-02FA-DAA34EFD3975}"/>
              </a:ext>
            </a:extLst>
          </p:cNvPr>
          <p:cNvSpPr/>
          <p:nvPr/>
        </p:nvSpPr>
        <p:spPr>
          <a:xfrm>
            <a:off x="1784057" y="1914786"/>
            <a:ext cx="8623883" cy="302842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68F776C-662B-2527-B3EC-F6DB3CBD4AB5}"/>
              </a:ext>
            </a:extLst>
          </p:cNvPr>
          <p:cNvSpPr txBox="1"/>
          <p:nvPr/>
        </p:nvSpPr>
        <p:spPr>
          <a:xfrm>
            <a:off x="3055687" y="2921166"/>
            <a:ext cx="6080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PHP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8415448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PORÓWNANIA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45279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886538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27797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6F6C690C-2006-151E-124E-CF3BC1F7610B}"/>
              </a:ext>
            </a:extLst>
          </p:cNvPr>
          <p:cNvSpPr/>
          <p:nvPr/>
        </p:nvSpPr>
        <p:spPr>
          <a:xfrm>
            <a:off x="2886538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1DDC2196-64AF-DADE-C568-8EACAD86B9D0}"/>
              </a:ext>
            </a:extLst>
          </p:cNvPr>
          <p:cNvSpPr/>
          <p:nvPr/>
        </p:nvSpPr>
        <p:spPr>
          <a:xfrm>
            <a:off x="5127797" y="416194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369056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610315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B6F861D-82EC-0F5C-382B-A5967C56B25B}"/>
              </a:ext>
            </a:extLst>
          </p:cNvPr>
          <p:cNvSpPr/>
          <p:nvPr/>
        </p:nvSpPr>
        <p:spPr>
          <a:xfrm>
            <a:off x="7369056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101753" y="2730229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==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3264351" y="2730229"/>
            <a:ext cx="1254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===</a:t>
            </a:r>
            <a:endParaRPr lang="pl-PL" sz="44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25086" y="2730229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!=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709482" y="2730229"/>
            <a:ext cx="124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!==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10066790" y="2730228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endParaRPr lang="pl-PL" sz="4400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9370AD8-3077-6F87-968E-D3EF9B251E71}"/>
              </a:ext>
            </a:extLst>
          </p:cNvPr>
          <p:cNvSpPr txBox="1"/>
          <p:nvPr/>
        </p:nvSpPr>
        <p:spPr>
          <a:xfrm>
            <a:off x="3343012" y="511595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pl-PL" sz="4400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9AEB3400-4907-2214-D05D-96BCF773E1B7}"/>
              </a:ext>
            </a:extLst>
          </p:cNvPr>
          <p:cNvSpPr txBox="1"/>
          <p:nvPr/>
        </p:nvSpPr>
        <p:spPr>
          <a:xfrm>
            <a:off x="5584271" y="511595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&lt;=</a:t>
            </a:r>
            <a:endParaRPr lang="pl-PL" sz="4400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BF5901F-24CD-5B0A-7D3E-7E34C307B66F}"/>
              </a:ext>
            </a:extLst>
          </p:cNvPr>
          <p:cNvSpPr txBox="1"/>
          <p:nvPr/>
        </p:nvSpPr>
        <p:spPr>
          <a:xfrm>
            <a:off x="7819237" y="511595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&gt;=</a:t>
            </a:r>
            <a:endParaRPr lang="pl-PL" sz="440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BEA09D2-F72F-9F39-DD76-C8E2BA27FC4E}"/>
              </a:ext>
            </a:extLst>
          </p:cNvPr>
          <p:cNvSpPr txBox="1"/>
          <p:nvPr/>
        </p:nvSpPr>
        <p:spPr>
          <a:xfrm>
            <a:off x="1037439" y="2181138"/>
            <a:ext cx="115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Równe</a:t>
            </a:r>
            <a:endParaRPr lang="pl-PL" sz="20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3677A76E-13B1-C5A3-B87C-1532DFA1E1EC}"/>
              </a:ext>
            </a:extLst>
          </p:cNvPr>
          <p:cNvSpPr txBox="1"/>
          <p:nvPr/>
        </p:nvSpPr>
        <p:spPr>
          <a:xfrm>
            <a:off x="3026063" y="2181138"/>
            <a:ext cx="1730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Identyczne</a:t>
            </a:r>
            <a:endParaRPr lang="pl-PL" sz="2000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FCAE8AB-ED9A-9A62-F91D-314E93C46CA0}"/>
              </a:ext>
            </a:extLst>
          </p:cNvPr>
          <p:cNvSpPr txBox="1"/>
          <p:nvPr/>
        </p:nvSpPr>
        <p:spPr>
          <a:xfrm>
            <a:off x="5399687" y="2181138"/>
            <a:ext cx="13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Nierówne</a:t>
            </a:r>
            <a:endParaRPr lang="pl-PL" sz="2000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F43018F-3235-5D37-15E9-45AEAFDEB832}"/>
              </a:ext>
            </a:extLst>
          </p:cNvPr>
          <p:cNvSpPr txBox="1"/>
          <p:nvPr/>
        </p:nvSpPr>
        <p:spPr>
          <a:xfrm>
            <a:off x="7185416" y="2181138"/>
            <a:ext cx="230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Nieidentyczne</a:t>
            </a:r>
            <a:endParaRPr lang="pl-PL" sz="2000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F3CE0BB3-A7C7-4BB7-F041-238751FF2DC4}"/>
              </a:ext>
            </a:extLst>
          </p:cNvPr>
          <p:cNvSpPr txBox="1"/>
          <p:nvPr/>
        </p:nvSpPr>
        <p:spPr>
          <a:xfrm>
            <a:off x="9838492" y="2181138"/>
            <a:ext cx="1398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Mniejsze</a:t>
            </a:r>
            <a:endParaRPr lang="pl-PL" sz="2000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19041F6B-8235-1DB1-7A7D-8DA24DA24F06}"/>
              </a:ext>
            </a:extLst>
          </p:cNvPr>
          <p:cNvSpPr txBox="1"/>
          <p:nvPr/>
        </p:nvSpPr>
        <p:spPr>
          <a:xfrm>
            <a:off x="3193749" y="4514328"/>
            <a:ext cx="130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Większe</a:t>
            </a:r>
            <a:endParaRPr lang="pl-PL" sz="2000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B3D893B-BF91-3274-B011-8AB06EDD8409}"/>
              </a:ext>
            </a:extLst>
          </p:cNvPr>
          <p:cNvSpPr txBox="1"/>
          <p:nvPr/>
        </p:nvSpPr>
        <p:spPr>
          <a:xfrm>
            <a:off x="5403805" y="4236652"/>
            <a:ext cx="1388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Mniejsze lub równe</a:t>
            </a:r>
            <a:endParaRPr lang="pl-PL" sz="2000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43590FC8-1043-4C03-280F-D392B7D44090}"/>
              </a:ext>
            </a:extLst>
          </p:cNvPr>
          <p:cNvSpPr txBox="1"/>
          <p:nvPr/>
        </p:nvSpPr>
        <p:spPr>
          <a:xfrm>
            <a:off x="7709480" y="4236652"/>
            <a:ext cx="1242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Większe lub równe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155092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ARYTMETYCZNE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45279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886538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27797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6F6C690C-2006-151E-124E-CF3BC1F7610B}"/>
              </a:ext>
            </a:extLst>
          </p:cNvPr>
          <p:cNvSpPr/>
          <p:nvPr/>
        </p:nvSpPr>
        <p:spPr>
          <a:xfrm>
            <a:off x="2886538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1DDC2196-64AF-DADE-C568-8EACAD86B9D0}"/>
              </a:ext>
            </a:extLst>
          </p:cNvPr>
          <p:cNvSpPr/>
          <p:nvPr/>
        </p:nvSpPr>
        <p:spPr>
          <a:xfrm>
            <a:off x="5127797" y="416194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369056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610315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B6F861D-82EC-0F5C-382B-A5967C56B25B}"/>
              </a:ext>
            </a:extLst>
          </p:cNvPr>
          <p:cNvSpPr/>
          <p:nvPr/>
        </p:nvSpPr>
        <p:spPr>
          <a:xfrm>
            <a:off x="7369056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101753" y="2730229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+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3264351" y="2730229"/>
            <a:ext cx="1254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endParaRPr lang="pl-PL" sz="44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25086" y="2730229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709482" y="2730229"/>
            <a:ext cx="124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10066790" y="2730228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**</a:t>
            </a:r>
            <a:endParaRPr lang="pl-PL" sz="4400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9370AD8-3077-6F87-968E-D3EF9B251E71}"/>
              </a:ext>
            </a:extLst>
          </p:cNvPr>
          <p:cNvSpPr txBox="1"/>
          <p:nvPr/>
        </p:nvSpPr>
        <p:spPr>
          <a:xfrm>
            <a:off x="3343012" y="511595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%</a:t>
            </a:r>
            <a:endParaRPr lang="pl-PL" sz="4400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9AEB3400-4907-2214-D05D-96BCF773E1B7}"/>
              </a:ext>
            </a:extLst>
          </p:cNvPr>
          <p:cNvSpPr txBox="1"/>
          <p:nvPr/>
        </p:nvSpPr>
        <p:spPr>
          <a:xfrm>
            <a:off x="5491979" y="5106228"/>
            <a:ext cx="1208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+$a</a:t>
            </a:r>
            <a:endParaRPr lang="pl-PL" sz="4400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BF5901F-24CD-5B0A-7D3E-7E34C307B66F}"/>
              </a:ext>
            </a:extLst>
          </p:cNvPr>
          <p:cNvSpPr txBox="1"/>
          <p:nvPr/>
        </p:nvSpPr>
        <p:spPr>
          <a:xfrm>
            <a:off x="7709481" y="5115951"/>
            <a:ext cx="1242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-$a</a:t>
            </a:r>
            <a:endParaRPr lang="pl-PL" sz="440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BEA09D2-F72F-9F39-DD76-C8E2BA27FC4E}"/>
              </a:ext>
            </a:extLst>
          </p:cNvPr>
          <p:cNvSpPr txBox="1"/>
          <p:nvPr/>
        </p:nvSpPr>
        <p:spPr>
          <a:xfrm>
            <a:off x="835733" y="2181138"/>
            <a:ext cx="155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Dodawanie</a:t>
            </a:r>
            <a:endParaRPr lang="pl-PL" sz="20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3677A76E-13B1-C5A3-B87C-1532DFA1E1EC}"/>
              </a:ext>
            </a:extLst>
          </p:cNvPr>
          <p:cNvSpPr txBox="1"/>
          <p:nvPr/>
        </p:nvSpPr>
        <p:spPr>
          <a:xfrm>
            <a:off x="2939819" y="2181138"/>
            <a:ext cx="182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Odejmowanie</a:t>
            </a:r>
            <a:endParaRPr lang="pl-PL" sz="2000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FCAE8AB-ED9A-9A62-F91D-314E93C46CA0}"/>
              </a:ext>
            </a:extLst>
          </p:cNvPr>
          <p:cNvSpPr txBox="1"/>
          <p:nvPr/>
        </p:nvSpPr>
        <p:spPr>
          <a:xfrm>
            <a:off x="5399687" y="2181138"/>
            <a:ext cx="13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Mnożenie</a:t>
            </a:r>
            <a:endParaRPr lang="pl-PL" sz="2000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F43018F-3235-5D37-15E9-45AEAFDEB832}"/>
              </a:ext>
            </a:extLst>
          </p:cNvPr>
          <p:cNvSpPr txBox="1"/>
          <p:nvPr/>
        </p:nvSpPr>
        <p:spPr>
          <a:xfrm>
            <a:off x="7185416" y="2181138"/>
            <a:ext cx="230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Dzielenie</a:t>
            </a:r>
            <a:endParaRPr lang="pl-PL" sz="2000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F3CE0BB3-A7C7-4BB7-F041-238751FF2DC4}"/>
              </a:ext>
            </a:extLst>
          </p:cNvPr>
          <p:cNvSpPr txBox="1"/>
          <p:nvPr/>
        </p:nvSpPr>
        <p:spPr>
          <a:xfrm>
            <a:off x="9663796" y="2181138"/>
            <a:ext cx="1829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Potęgowanie</a:t>
            </a:r>
            <a:endParaRPr lang="pl-PL" sz="2000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19041F6B-8235-1DB1-7A7D-8DA24DA24F06}"/>
              </a:ext>
            </a:extLst>
          </p:cNvPr>
          <p:cNvSpPr txBox="1"/>
          <p:nvPr/>
        </p:nvSpPr>
        <p:spPr>
          <a:xfrm>
            <a:off x="3193749" y="4514328"/>
            <a:ext cx="130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Modulo</a:t>
            </a:r>
            <a:endParaRPr lang="pl-PL" sz="2000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B3D893B-BF91-3274-B011-8AB06EDD8409}"/>
              </a:ext>
            </a:extLst>
          </p:cNvPr>
          <p:cNvSpPr txBox="1"/>
          <p:nvPr/>
        </p:nvSpPr>
        <p:spPr>
          <a:xfrm>
            <a:off x="5278694" y="4514328"/>
            <a:ext cx="161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Tożsamość</a:t>
            </a:r>
            <a:endParaRPr lang="pl-PL" sz="2000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43590FC8-1043-4C03-280F-D392B7D44090}"/>
              </a:ext>
            </a:extLst>
          </p:cNvPr>
          <p:cNvSpPr txBox="1"/>
          <p:nvPr/>
        </p:nvSpPr>
        <p:spPr>
          <a:xfrm>
            <a:off x="7709482" y="4514328"/>
            <a:ext cx="1242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Negacja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754658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BITOWE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21333" y="216474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862592" y="216474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03851" y="2164739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345110" y="216474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586369" y="2164739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077807" y="297739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&amp;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3240405" y="2977391"/>
            <a:ext cx="1254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|</a:t>
            </a:r>
            <a:endParaRPr lang="pl-PL" sz="44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01140" y="297739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^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685536" y="2977391"/>
            <a:ext cx="124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~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10042844" y="2977390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&lt;&lt;</a:t>
            </a:r>
            <a:endParaRPr lang="pl-PL" sz="440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BEA09D2-F72F-9F39-DD76-C8E2BA27FC4E}"/>
              </a:ext>
            </a:extLst>
          </p:cNvPr>
          <p:cNvSpPr txBox="1"/>
          <p:nvPr/>
        </p:nvSpPr>
        <p:spPr>
          <a:xfrm>
            <a:off x="811787" y="2428300"/>
            <a:ext cx="155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endParaRPr lang="pl-PL" sz="20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3677A76E-13B1-C5A3-B87C-1532DFA1E1EC}"/>
              </a:ext>
            </a:extLst>
          </p:cNvPr>
          <p:cNvSpPr txBox="1"/>
          <p:nvPr/>
        </p:nvSpPr>
        <p:spPr>
          <a:xfrm>
            <a:off x="2915873" y="2428300"/>
            <a:ext cx="182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OR</a:t>
            </a:r>
            <a:endParaRPr lang="pl-PL" sz="2000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FCAE8AB-ED9A-9A62-F91D-314E93C46CA0}"/>
              </a:ext>
            </a:extLst>
          </p:cNvPr>
          <p:cNvSpPr txBox="1"/>
          <p:nvPr/>
        </p:nvSpPr>
        <p:spPr>
          <a:xfrm>
            <a:off x="5375741" y="2428300"/>
            <a:ext cx="13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XOR</a:t>
            </a:r>
            <a:endParaRPr lang="pl-PL" sz="2000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F43018F-3235-5D37-15E9-45AEAFDEB832}"/>
              </a:ext>
            </a:extLst>
          </p:cNvPr>
          <p:cNvSpPr txBox="1"/>
          <p:nvPr/>
        </p:nvSpPr>
        <p:spPr>
          <a:xfrm>
            <a:off x="7161470" y="2428300"/>
            <a:ext cx="230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endParaRPr lang="pl-PL" sz="2000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F3CE0BB3-A7C7-4BB7-F041-238751FF2DC4}"/>
              </a:ext>
            </a:extLst>
          </p:cNvPr>
          <p:cNvSpPr txBox="1"/>
          <p:nvPr/>
        </p:nvSpPr>
        <p:spPr>
          <a:xfrm>
            <a:off x="9552502" y="2352799"/>
            <a:ext cx="2004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Przesunięcie bitowe</a:t>
            </a:r>
            <a:endParaRPr lang="pl-PL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99E89DA-669D-5896-0C79-1246192BBEBB}"/>
              </a:ext>
            </a:extLst>
          </p:cNvPr>
          <p:cNvSpPr/>
          <p:nvPr/>
        </p:nvSpPr>
        <p:spPr>
          <a:xfrm>
            <a:off x="5069985" y="444342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E16C664-79F4-902B-6548-1A458DBEDC66}"/>
              </a:ext>
            </a:extLst>
          </p:cNvPr>
          <p:cNvSpPr txBox="1"/>
          <p:nvPr/>
        </p:nvSpPr>
        <p:spPr>
          <a:xfrm>
            <a:off x="5526460" y="525607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&gt;&gt;</a:t>
            </a:r>
            <a:endParaRPr lang="pl-PL" sz="44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ED894C3-9289-1CEC-7AA5-8B0BFA926CF8}"/>
              </a:ext>
            </a:extLst>
          </p:cNvPr>
          <p:cNvSpPr txBox="1"/>
          <p:nvPr/>
        </p:nvSpPr>
        <p:spPr>
          <a:xfrm>
            <a:off x="5036118" y="4631480"/>
            <a:ext cx="2004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Przesunięcie bitowe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461074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OPERATORY PRZYPISANIA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45279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886538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27797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6F6C690C-2006-151E-124E-CF3BC1F7610B}"/>
              </a:ext>
            </a:extLst>
          </p:cNvPr>
          <p:cNvSpPr/>
          <p:nvPr/>
        </p:nvSpPr>
        <p:spPr>
          <a:xfrm>
            <a:off x="2886538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1DDC2196-64AF-DADE-C568-8EACAD86B9D0}"/>
              </a:ext>
            </a:extLst>
          </p:cNvPr>
          <p:cNvSpPr/>
          <p:nvPr/>
        </p:nvSpPr>
        <p:spPr>
          <a:xfrm>
            <a:off x="5127797" y="416194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369056" y="1917578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610315" y="1917577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B6F861D-82EC-0F5C-382B-A5967C56B25B}"/>
              </a:ext>
            </a:extLst>
          </p:cNvPr>
          <p:cNvSpPr/>
          <p:nvPr/>
        </p:nvSpPr>
        <p:spPr>
          <a:xfrm>
            <a:off x="7369056" y="4161942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101753" y="2495337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+=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3264351" y="2495336"/>
            <a:ext cx="1254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-=</a:t>
            </a:r>
            <a:endParaRPr lang="pl-PL" sz="44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84271" y="2495335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*=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722067" y="2490752"/>
            <a:ext cx="124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/=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9961927" y="2490751"/>
            <a:ext cx="123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**=</a:t>
            </a:r>
            <a:endParaRPr lang="pl-PL" sz="4400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9370AD8-3077-6F87-968E-D3EF9B251E71}"/>
              </a:ext>
            </a:extLst>
          </p:cNvPr>
          <p:cNvSpPr txBox="1"/>
          <p:nvPr/>
        </p:nvSpPr>
        <p:spPr>
          <a:xfrm>
            <a:off x="3343012" y="4739701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%=</a:t>
            </a:r>
            <a:endParaRPr lang="pl-PL" sz="4400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9AEB3400-4907-2214-D05D-96BCF773E1B7}"/>
              </a:ext>
            </a:extLst>
          </p:cNvPr>
          <p:cNvSpPr txBox="1"/>
          <p:nvPr/>
        </p:nvSpPr>
        <p:spPr>
          <a:xfrm>
            <a:off x="5491979" y="4739700"/>
            <a:ext cx="1208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.=</a:t>
            </a:r>
            <a:endParaRPr lang="pl-PL" sz="4400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BF5901F-24CD-5B0A-7D3E-7E34C307B66F}"/>
              </a:ext>
            </a:extLst>
          </p:cNvPr>
          <p:cNvSpPr txBox="1"/>
          <p:nvPr/>
        </p:nvSpPr>
        <p:spPr>
          <a:xfrm>
            <a:off x="7369056" y="4462700"/>
            <a:ext cx="1936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Przypisanie z operatorami bitowymi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054511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INNE OPERATORY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78835" y="280681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C05F01D-ADC0-A944-E498-C4049A0FEEF5}"/>
              </a:ext>
            </a:extLst>
          </p:cNvPr>
          <p:cNvSpPr/>
          <p:nvPr/>
        </p:nvSpPr>
        <p:spPr>
          <a:xfrm>
            <a:off x="2920094" y="280681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038FBFA-5155-3B2D-6A19-1A3715841108}"/>
              </a:ext>
            </a:extLst>
          </p:cNvPr>
          <p:cNvSpPr/>
          <p:nvPr/>
        </p:nvSpPr>
        <p:spPr>
          <a:xfrm>
            <a:off x="5161353" y="280681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9229BF9-9DB2-20DB-43A6-15214D222BEF}"/>
              </a:ext>
            </a:extLst>
          </p:cNvPr>
          <p:cNvSpPr/>
          <p:nvPr/>
        </p:nvSpPr>
        <p:spPr>
          <a:xfrm>
            <a:off x="7402612" y="2806811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1AE9E4D-EA90-3741-4781-8E10517E4724}"/>
              </a:ext>
            </a:extLst>
          </p:cNvPr>
          <p:cNvSpPr/>
          <p:nvPr/>
        </p:nvSpPr>
        <p:spPr>
          <a:xfrm>
            <a:off x="9643871" y="2806810"/>
            <a:ext cx="1936406" cy="19249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7FF1C8B-BA6F-7CBE-E74A-078781CAEF6C}"/>
              </a:ext>
            </a:extLst>
          </p:cNvPr>
          <p:cNvSpPr txBox="1"/>
          <p:nvPr/>
        </p:nvSpPr>
        <p:spPr>
          <a:xfrm>
            <a:off x="1135309" y="3610346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endParaRPr lang="pl-PL" sz="4400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36B3A3C2-F8A9-8F6A-596A-A6094F45DA49}"/>
              </a:ext>
            </a:extLst>
          </p:cNvPr>
          <p:cNvSpPr txBox="1"/>
          <p:nvPr/>
        </p:nvSpPr>
        <p:spPr>
          <a:xfrm>
            <a:off x="2608403" y="3671902"/>
            <a:ext cx="258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$a . $b</a:t>
            </a:r>
            <a:endParaRPr lang="pl-PL" sz="36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AE45D13-F4C1-E535-E9E4-5635666577FD}"/>
              </a:ext>
            </a:extLst>
          </p:cNvPr>
          <p:cNvSpPr txBox="1"/>
          <p:nvPr/>
        </p:nvSpPr>
        <p:spPr>
          <a:xfrm>
            <a:off x="5558642" y="3610346"/>
            <a:ext cx="102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@</a:t>
            </a:r>
            <a:endParaRPr lang="pl-PL" sz="4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3F18466-24AF-D98E-13C7-C7A9D1B8E254}"/>
              </a:ext>
            </a:extLst>
          </p:cNvPr>
          <p:cNvSpPr txBox="1"/>
          <p:nvPr/>
        </p:nvSpPr>
        <p:spPr>
          <a:xfrm>
            <a:off x="7602497" y="3610346"/>
            <a:ext cx="153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$a++</a:t>
            </a:r>
            <a:endParaRPr lang="pl-PL" sz="4400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64F52FA-CE11-DF50-0042-77DBE95E7B7C}"/>
              </a:ext>
            </a:extLst>
          </p:cNvPr>
          <p:cNvSpPr txBox="1"/>
          <p:nvPr/>
        </p:nvSpPr>
        <p:spPr>
          <a:xfrm>
            <a:off x="9754300" y="3610346"/>
            <a:ext cx="171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$a--</a:t>
            </a:r>
            <a:endParaRPr lang="pl-PL" sz="44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5A0DBB2-23A6-7BCB-9294-BBA668A7886B}"/>
              </a:ext>
            </a:extLst>
          </p:cNvPr>
          <p:cNvSpPr txBox="1"/>
          <p:nvPr/>
        </p:nvSpPr>
        <p:spPr>
          <a:xfrm>
            <a:off x="776575" y="3241014"/>
            <a:ext cx="174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Przypisanie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3209B86-064E-1379-099D-D9EAF54A9651}"/>
              </a:ext>
            </a:extLst>
          </p:cNvPr>
          <p:cNvSpPr txBox="1"/>
          <p:nvPr/>
        </p:nvSpPr>
        <p:spPr>
          <a:xfrm>
            <a:off x="2811733" y="3102514"/>
            <a:ext cx="212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Łącznie ciągów znaków</a:t>
            </a:r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46F07C3-AB0A-B084-3B75-EE6E20FD7861}"/>
              </a:ext>
            </a:extLst>
          </p:cNvPr>
          <p:cNvSpPr txBox="1"/>
          <p:nvPr/>
        </p:nvSpPr>
        <p:spPr>
          <a:xfrm>
            <a:off x="5096233" y="3025571"/>
            <a:ext cx="206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Wyłącznie obsługi błędów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F08C8F2-B330-A70B-85BF-ADE24EBA04FC}"/>
              </a:ext>
            </a:extLst>
          </p:cNvPr>
          <p:cNvSpPr txBox="1"/>
          <p:nvPr/>
        </p:nvSpPr>
        <p:spPr>
          <a:xfrm>
            <a:off x="7402611" y="3164070"/>
            <a:ext cx="193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Inkrementacja</a:t>
            </a:r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362B007-31DD-735D-6C69-F9E52A2CBB47}"/>
              </a:ext>
            </a:extLst>
          </p:cNvPr>
          <p:cNvSpPr txBox="1"/>
          <p:nvPr/>
        </p:nvSpPr>
        <p:spPr>
          <a:xfrm>
            <a:off x="9643872" y="3164070"/>
            <a:ext cx="193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Dekrementacja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4363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D78DDC2-3CA5-8A9E-2840-44AD09AE00EF}"/>
              </a:ext>
            </a:extLst>
          </p:cNvPr>
          <p:cNvSpPr/>
          <p:nvPr/>
        </p:nvSpPr>
        <p:spPr>
          <a:xfrm>
            <a:off x="1595021" y="1764437"/>
            <a:ext cx="9001957" cy="33291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6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KOMENDY W PHP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26642755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27AAF1A-5180-1499-ABA9-BD79B322061E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DO CZEGO WYKORZYSTUJEMY PHP</a:t>
            </a:r>
            <a:endParaRPr lang="pl-PL" sz="40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A4CE671-C9E8-E3CF-8342-F1286BBC4968}"/>
              </a:ext>
            </a:extLst>
          </p:cNvPr>
          <p:cNvSpPr/>
          <p:nvPr/>
        </p:nvSpPr>
        <p:spPr>
          <a:xfrm>
            <a:off x="297400" y="241804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985577B1-B13D-CDB1-84DF-CDCEC9B9BBCB}"/>
              </a:ext>
            </a:extLst>
          </p:cNvPr>
          <p:cNvSpPr/>
          <p:nvPr/>
        </p:nvSpPr>
        <p:spPr>
          <a:xfrm>
            <a:off x="3293615" y="2407505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68E6C17-E9AC-CD41-DDCD-47594AB87807}"/>
              </a:ext>
            </a:extLst>
          </p:cNvPr>
          <p:cNvSpPr/>
          <p:nvPr/>
        </p:nvSpPr>
        <p:spPr>
          <a:xfrm>
            <a:off x="6258757" y="241804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487DD758-D36B-2B28-ACD4-C2C6C81ACE9E}"/>
              </a:ext>
            </a:extLst>
          </p:cNvPr>
          <p:cNvSpPr/>
          <p:nvPr/>
        </p:nvSpPr>
        <p:spPr>
          <a:xfrm>
            <a:off x="9223899" y="241804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8CFA37B-544B-14BE-FDD4-18518F0D6BB4}"/>
              </a:ext>
            </a:extLst>
          </p:cNvPr>
          <p:cNvSpPr txBox="1"/>
          <p:nvPr/>
        </p:nvSpPr>
        <p:spPr>
          <a:xfrm>
            <a:off x="812305" y="2627788"/>
            <a:ext cx="159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Praca po stronie serwera</a:t>
            </a:r>
            <a:endParaRPr lang="pl-PL" sz="20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F1BEBF6-AEC9-4B1E-B680-CBA74F7187BD}"/>
              </a:ext>
            </a:extLst>
          </p:cNvPr>
          <p:cNvSpPr txBox="1"/>
          <p:nvPr/>
        </p:nvSpPr>
        <p:spPr>
          <a:xfrm>
            <a:off x="3679793" y="2627789"/>
            <a:ext cx="1855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Dynamiczne generowanie stron www</a:t>
            </a:r>
            <a:endParaRPr lang="pl-PL" sz="20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327C048-C51F-F2A8-CF5E-4D39FEA7B009}"/>
              </a:ext>
            </a:extLst>
          </p:cNvPr>
          <p:cNvSpPr txBox="1"/>
          <p:nvPr/>
        </p:nvSpPr>
        <p:spPr>
          <a:xfrm>
            <a:off x="6915705" y="2627789"/>
            <a:ext cx="1313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Obsługa baz danych</a:t>
            </a:r>
            <a:endParaRPr lang="pl-PL" sz="20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DAE70D2-6527-AC15-64E1-7C3112B8F2A9}"/>
              </a:ext>
            </a:extLst>
          </p:cNvPr>
          <p:cNvSpPr txBox="1"/>
          <p:nvPr/>
        </p:nvSpPr>
        <p:spPr>
          <a:xfrm>
            <a:off x="9765436" y="2627789"/>
            <a:ext cx="163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Operacje na danych</a:t>
            </a:r>
            <a:endParaRPr lang="pl-PL" sz="2000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B694D3C-DA6C-9C27-973B-FADAB701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0" y="3853199"/>
            <a:ext cx="1216009" cy="149662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8E2E2731-8C19-B193-10F0-5CDED64D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88" y="3849790"/>
            <a:ext cx="1234242" cy="1234242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9C2FA083-2754-6F2D-7CD2-5EDA6705B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72" y="3779414"/>
            <a:ext cx="1304618" cy="1304618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07465CEA-4DCF-591C-15A1-7DC77E81B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76" y="3891424"/>
            <a:ext cx="1232951" cy="12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762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FUNKCJA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845942" y="2399251"/>
            <a:ext cx="2551599" cy="24999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2BA3D82-5A19-8E14-A7E4-3F9DE72E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2" y="1917577"/>
            <a:ext cx="6422266" cy="372034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3E12C40-9FC0-1776-C291-A173FA4C8E5A}"/>
              </a:ext>
            </a:extLst>
          </p:cNvPr>
          <p:cNvSpPr txBox="1"/>
          <p:nvPr/>
        </p:nvSpPr>
        <p:spPr>
          <a:xfrm>
            <a:off x="901143" y="3172157"/>
            <a:ext cx="2441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Deklaracja funkcji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2042425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</a:t>
            </a:r>
            <a:endParaRPr lang="pl-PL" sz="4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5C9CD73-20C1-BD4B-D2FD-EF86FFCE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61" y="4060418"/>
            <a:ext cx="9579352" cy="236257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503339" y="1917578"/>
            <a:ext cx="4454555" cy="16645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1275126" y="2395896"/>
            <a:ext cx="2910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Przesyłanie danych metodą POST i GET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603876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503340" y="1917578"/>
            <a:ext cx="3363986" cy="16645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729843" y="2242007"/>
            <a:ext cx="291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Zaciągnięcie danych do pliku PHP</a:t>
            </a:r>
            <a:endParaRPr lang="pl-PL" sz="2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18B03A4-8CDC-B362-3933-5141BF91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43" y="2278305"/>
            <a:ext cx="6081153" cy="318736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485923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243038"/>
            <a:ext cx="3363986" cy="11360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846489" y="3610990"/>
            <a:ext cx="291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Sprawdzenie danych</a:t>
            </a:r>
            <a:endParaRPr lang="pl-PL" sz="20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B105605-02FF-B04E-0D0C-1D1780AE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05" y="2107479"/>
            <a:ext cx="5706142" cy="147462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54F0D5-220F-1243-B694-DF2F48F96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92" y="4011100"/>
            <a:ext cx="4608367" cy="215602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578435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061983"/>
            <a:ext cx="3363986" cy="147646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846489" y="3292382"/>
            <a:ext cx="291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Zmiana typu wprowadzonych danych</a:t>
            </a:r>
            <a:endParaRPr lang="pl-PL" sz="20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22B2A5F-1B0B-7EB1-BF74-8D0FAE70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594" y="2910980"/>
            <a:ext cx="6160420" cy="178149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6697767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ZACIĄGANIE KODU Z PLIKU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061983"/>
            <a:ext cx="3363986" cy="15687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846489" y="3246188"/>
            <a:ext cx="291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require</a:t>
            </a:r>
            <a:endParaRPr lang="pl-PL" sz="24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include</a:t>
            </a:r>
            <a:endParaRPr lang="pl-PL" sz="24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once</a:t>
            </a:r>
            <a:endParaRPr lang="pl-PL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93D9674-0717-D825-7E7A-93D09EA1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16" y="2651497"/>
            <a:ext cx="5344095" cy="104756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2BBA532-A512-BE61-B37A-FAD3F1F63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5"/>
          <a:stretch/>
        </p:blipFill>
        <p:spPr>
          <a:xfrm>
            <a:off x="6437815" y="4446517"/>
            <a:ext cx="4471295" cy="104796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7231013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ZMIENNE GLOBALNE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061983"/>
            <a:ext cx="3363986" cy="15687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846489" y="3430854"/>
            <a:ext cx="291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session</a:t>
            </a:r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$_SESSION[]</a:t>
            </a:r>
            <a:endParaRPr lang="pl-PL" sz="24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F30B710-9840-CBB3-9D8D-9F66DF27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293" y="2290194"/>
            <a:ext cx="3989555" cy="77178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3EBD722-F4D5-9E4B-A1DD-3CDAF654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32" y="3633492"/>
            <a:ext cx="7401196" cy="64803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C60D64F-F964-2B39-9706-5802DE09E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16063"/>
            <a:ext cx="5234378" cy="51067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5883080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PRZEKIEROWANIE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061983"/>
            <a:ext cx="2827889" cy="11409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578440" y="3429000"/>
            <a:ext cx="291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header</a:t>
            </a:r>
            <a:endParaRPr lang="pl-PL" sz="24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6EF8E6-22B0-6CEF-EE7A-4A4F8676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272" y="2860646"/>
            <a:ext cx="6399245" cy="56835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24FA9BE-CD29-F732-9564-F047BA45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80" y="4575146"/>
            <a:ext cx="2232695" cy="68894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3765974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POŁĄCZENIE Z BAZA DANYCH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535042" y="2027613"/>
            <a:ext cx="2736665" cy="13507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447884" y="2472133"/>
            <a:ext cx="291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mysqli</a:t>
            </a:r>
            <a:endParaRPr lang="pl-PL" sz="24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546F2A-48AA-7022-A582-FE3244AD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8" y="5167618"/>
            <a:ext cx="11291674" cy="59720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AA16807-C437-D0AB-96F4-26312002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91" y="3923362"/>
            <a:ext cx="9777817" cy="59720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C131D183-CD81-C89E-A63B-BFD3021C9697}"/>
              </a:ext>
            </a:extLst>
          </p:cNvPr>
          <p:cNvSpPr/>
          <p:nvPr/>
        </p:nvSpPr>
        <p:spPr>
          <a:xfrm>
            <a:off x="4480319" y="2024648"/>
            <a:ext cx="2736665" cy="13507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6C0AA31-4628-58E2-EAA1-12E075CED40E}"/>
              </a:ext>
            </a:extLst>
          </p:cNvPr>
          <p:cNvSpPr txBox="1"/>
          <p:nvPr/>
        </p:nvSpPr>
        <p:spPr>
          <a:xfrm>
            <a:off x="4393161" y="2469168"/>
            <a:ext cx="291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obiektowo</a:t>
            </a: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ACF704AC-AEEB-9029-87B4-70301034062B}"/>
              </a:ext>
            </a:extLst>
          </p:cNvPr>
          <p:cNvSpPr/>
          <p:nvPr/>
        </p:nvSpPr>
        <p:spPr>
          <a:xfrm>
            <a:off x="8336159" y="2024648"/>
            <a:ext cx="2736665" cy="13507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DFE6712-F50C-7191-77F5-CB58651B07F3}"/>
              </a:ext>
            </a:extLst>
          </p:cNvPr>
          <p:cNvSpPr txBox="1"/>
          <p:nvPr/>
        </p:nvSpPr>
        <p:spPr>
          <a:xfrm>
            <a:off x="8249001" y="2469168"/>
            <a:ext cx="291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strukturalnie</a:t>
            </a:r>
          </a:p>
        </p:txBody>
      </p:sp>
    </p:spTree>
    <p:extLst>
      <p:ext uri="{BB962C8B-B14F-4D97-AF65-F5344CB8AC3E}">
        <p14:creationId xmlns:p14="http://schemas.microsoft.com/office/powerpoint/2010/main" val="312343249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ZAPYTANIE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250871" y="2381435"/>
            <a:ext cx="2777555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184158" y="2674384"/>
            <a:ext cx="291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$</a:t>
            </a:r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sql</a:t>
            </a:r>
            <a:endParaRPr lang="pl-PL" sz="24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5FE841-5E92-7716-958C-2E46B0B6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5274113"/>
            <a:ext cx="10782300" cy="4857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0E8A0048-7ABF-4C4E-69FA-D470E7E6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54" y="2057585"/>
            <a:ext cx="8677275" cy="32385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E017F933-29A3-4461-F906-02F7BCCC7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554" y="2325727"/>
            <a:ext cx="6505575" cy="3429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7D03481E-A5D3-662A-8E36-08EA85A95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101" y="3822799"/>
            <a:ext cx="7798452" cy="41591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931792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B234EF8-6C74-13AB-F002-15A97063C4BF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5023F00-1DEB-0C50-40CF-8FE5A1256A98}"/>
              </a:ext>
            </a:extLst>
          </p:cNvPr>
          <p:cNvSpPr txBox="1"/>
          <p:nvPr/>
        </p:nvSpPr>
        <p:spPr>
          <a:xfrm>
            <a:off x="1760738" y="666400"/>
            <a:ext cx="877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PHP I TWORZENIE STRON INTERNETOWYCH</a:t>
            </a:r>
            <a:endParaRPr lang="pl-PL" sz="3200" b="1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389BF3CD-4471-1628-66B4-E5A44DFCC1EC}"/>
              </a:ext>
            </a:extLst>
          </p:cNvPr>
          <p:cNvSpPr/>
          <p:nvPr/>
        </p:nvSpPr>
        <p:spPr>
          <a:xfrm>
            <a:off x="325882" y="2371995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A485901-87C4-A690-D97D-707C39F64542}"/>
              </a:ext>
            </a:extLst>
          </p:cNvPr>
          <p:cNvSpPr/>
          <p:nvPr/>
        </p:nvSpPr>
        <p:spPr>
          <a:xfrm>
            <a:off x="3293614" y="2371995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625AF516-3A5D-F32A-40DD-56360511C502}"/>
              </a:ext>
            </a:extLst>
          </p:cNvPr>
          <p:cNvSpPr/>
          <p:nvPr/>
        </p:nvSpPr>
        <p:spPr>
          <a:xfrm>
            <a:off x="6258756" y="238253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3B288F3B-0A0B-2D69-556C-0530328FABDD}"/>
              </a:ext>
            </a:extLst>
          </p:cNvPr>
          <p:cNvSpPr/>
          <p:nvPr/>
        </p:nvSpPr>
        <p:spPr>
          <a:xfrm>
            <a:off x="9223898" y="2382530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72E9B90-70B9-B676-9327-6094EDFCEDAB}"/>
              </a:ext>
            </a:extLst>
          </p:cNvPr>
          <p:cNvSpPr txBox="1"/>
          <p:nvPr/>
        </p:nvSpPr>
        <p:spPr>
          <a:xfrm>
            <a:off x="756157" y="2494560"/>
            <a:ext cx="1769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Media </a:t>
            </a:r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społecz-nościowe</a:t>
            </a:r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pl-PL" sz="2400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A140AF3-62D6-A474-BA1A-B3FD923C2B80}"/>
              </a:ext>
            </a:extLst>
          </p:cNvPr>
          <p:cNvSpPr txBox="1"/>
          <p:nvPr/>
        </p:nvSpPr>
        <p:spPr>
          <a:xfrm>
            <a:off x="3515555" y="2802707"/>
            <a:ext cx="218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Sklepy internetowe</a:t>
            </a:r>
            <a:endParaRPr lang="pl-PL" sz="24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F37C097-5360-F0EA-3207-81E65C809B73}"/>
              </a:ext>
            </a:extLst>
          </p:cNvPr>
          <p:cNvSpPr txBox="1"/>
          <p:nvPr/>
        </p:nvSpPr>
        <p:spPr>
          <a:xfrm>
            <a:off x="6720394" y="2802707"/>
            <a:ext cx="1704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Systemy CMS</a:t>
            </a:r>
            <a:endParaRPr lang="pl-PL" sz="2400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F39FBC4-9BE5-549A-AE5A-2AAA35533957}"/>
              </a:ext>
            </a:extLst>
          </p:cNvPr>
          <p:cNvSpPr txBox="1"/>
          <p:nvPr/>
        </p:nvSpPr>
        <p:spPr>
          <a:xfrm>
            <a:off x="9454717" y="2802707"/>
            <a:ext cx="216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Formularze i fora internetowe</a:t>
            </a:r>
            <a:endParaRPr lang="pl-PL" sz="2400" dirty="0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7A09FC47-422E-1641-5F50-76A6306C0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4" y="3854566"/>
            <a:ext cx="1255140" cy="1255140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D47AE09B-D11D-0541-1EAB-658F5904B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16" y="3752290"/>
            <a:ext cx="1385467" cy="1385467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2FF80C90-39CD-D114-3302-185DCCECD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52" y="3947781"/>
            <a:ext cx="1467271" cy="1467271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675E03AD-B413-B601-A6FD-51A908F23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686" y="4144834"/>
            <a:ext cx="1804990" cy="10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766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WYKONANIE ZAPYTANIA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061983"/>
            <a:ext cx="2735610" cy="12195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532301" y="3440920"/>
            <a:ext cx="291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query</a:t>
            </a:r>
            <a:endParaRPr lang="pl-PL" sz="24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3CF6898-FCD2-DC56-3D69-6DF00862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087" y="3404767"/>
            <a:ext cx="7059964" cy="497818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9435C8B-C317-027B-ADE5-81BAF1A34E9E}"/>
              </a:ext>
            </a:extLst>
          </p:cNvPr>
          <p:cNvSpPr/>
          <p:nvPr/>
        </p:nvSpPr>
        <p:spPr>
          <a:xfrm>
            <a:off x="619986" y="5539588"/>
            <a:ext cx="6576370" cy="43928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E5D250C-70A3-7513-D4F6-60BB8DAACA74}"/>
              </a:ext>
            </a:extLst>
          </p:cNvPr>
          <p:cNvSpPr txBox="1"/>
          <p:nvPr/>
        </p:nvSpPr>
        <p:spPr>
          <a:xfrm>
            <a:off x="660683" y="5620730"/>
            <a:ext cx="649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https://technikprogramista.pl/kurs/php/lekcja/php-operacje-na-danych/</a:t>
            </a:r>
          </a:p>
        </p:txBody>
      </p:sp>
    </p:spTree>
    <p:extLst>
      <p:ext uri="{BB962C8B-B14F-4D97-AF65-F5344CB8AC3E}">
        <p14:creationId xmlns:p14="http://schemas.microsoft.com/office/powerpoint/2010/main" val="339761599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POBIERANIE WYNIKÓW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619986" y="3061983"/>
            <a:ext cx="2735610" cy="12195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532301" y="3256254"/>
            <a:ext cx="291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num_rows</a:t>
            </a:r>
            <a:endParaRPr lang="pl-PL" sz="24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fetch_assoc</a:t>
            </a:r>
            <a:endParaRPr lang="pl-PL" sz="24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BC2513A-2448-3676-A45D-A56F9431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21" y="2095235"/>
            <a:ext cx="3955143" cy="6557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850DAEB-7485-D463-A47A-46436C4A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826" y="3573151"/>
            <a:ext cx="6374732" cy="55957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1852BF89-3524-6453-1BB5-F613C3FB4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790" y="5055722"/>
            <a:ext cx="3382803" cy="5235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2991887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WYPISYWANIE BŁĘDÓW</a:t>
            </a:r>
            <a:endParaRPr lang="pl-PL" sz="48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BC46E86-DD59-92AE-8A91-CB3D013D768D}"/>
              </a:ext>
            </a:extLst>
          </p:cNvPr>
          <p:cNvSpPr/>
          <p:nvPr/>
        </p:nvSpPr>
        <p:spPr>
          <a:xfrm>
            <a:off x="477374" y="2608978"/>
            <a:ext cx="2735610" cy="12195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CEDD75-B15A-6F3A-DCCF-78B138873702}"/>
              </a:ext>
            </a:extLst>
          </p:cNvPr>
          <p:cNvSpPr txBox="1"/>
          <p:nvPr/>
        </p:nvSpPr>
        <p:spPr>
          <a:xfrm>
            <a:off x="389689" y="2987915"/>
            <a:ext cx="291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connect_error</a:t>
            </a:r>
            <a:endParaRPr lang="pl-PL" sz="2400" b="1" dirty="0">
              <a:gradFill>
                <a:gsLst>
                  <a:gs pos="0">
                    <a:srgbClr val="553FBE"/>
                  </a:gs>
                  <a:gs pos="35000">
                    <a:srgbClr val="712589"/>
                  </a:gs>
                  <a:gs pos="66000">
                    <a:srgbClr val="972360"/>
                  </a:gs>
                  <a:gs pos="100000">
                    <a:srgbClr val="CE3F45"/>
                  </a:gs>
                </a:gsLst>
                <a:lin ang="19800000" scaled="0"/>
              </a:gra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CE098F-9F7F-0EAA-00DC-08FB704D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40" y="2608978"/>
            <a:ext cx="7724775" cy="12192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57027F0-EAF9-097E-1F75-5F9E0E28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74" y="4655890"/>
            <a:ext cx="4455414" cy="638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896189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WSTRZYKIWANIE SQL</a:t>
            </a:r>
            <a:endParaRPr lang="pl-PL" sz="4800" dirty="0"/>
          </a:p>
        </p:txBody>
      </p:sp>
      <p:pic>
        <p:nvPicPr>
          <p:cNvPr id="1030" name="Picture 6" descr="What Is SQL Injection? How to Prevent SQLi Attacks">
            <a:extLst>
              <a:ext uri="{FF2B5EF4-FFF2-40B4-BE49-F238E27FC236}">
                <a16:creationId xmlns:a16="http://schemas.microsoft.com/office/drawing/2014/main" id="{BC32D654-AD16-F352-A4F1-9E8E7D09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2238021"/>
            <a:ext cx="6572250" cy="38100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4044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WSTRZYKIWANIE SQL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9E76EDA-4179-B23B-5B9A-64A0F2EBE165}"/>
              </a:ext>
            </a:extLst>
          </p:cNvPr>
          <p:cNvSpPr/>
          <p:nvPr/>
        </p:nvSpPr>
        <p:spPr>
          <a:xfrm>
            <a:off x="7431846" y="2004971"/>
            <a:ext cx="3733899" cy="8200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F6D06EC-5D04-9E54-D626-4ADB19EB3DAC}"/>
              </a:ext>
            </a:extLst>
          </p:cNvPr>
          <p:cNvSpPr txBox="1"/>
          <p:nvPr/>
        </p:nvSpPr>
        <p:spPr>
          <a:xfrm>
            <a:off x="7278946" y="2184149"/>
            <a:ext cx="403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Login : marek’ -- 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35990BB-3ADD-B6B6-7F07-5CD0C4A02CEC}"/>
              </a:ext>
            </a:extLst>
          </p:cNvPr>
          <p:cNvSpPr/>
          <p:nvPr/>
        </p:nvSpPr>
        <p:spPr>
          <a:xfrm>
            <a:off x="7431846" y="3004171"/>
            <a:ext cx="3733899" cy="8200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ED2855E-AFBA-68D3-F058-981356227A24}"/>
              </a:ext>
            </a:extLst>
          </p:cNvPr>
          <p:cNvSpPr txBox="1"/>
          <p:nvPr/>
        </p:nvSpPr>
        <p:spPr>
          <a:xfrm>
            <a:off x="7825652" y="3183349"/>
            <a:ext cx="294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Hasło : dowolny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0FFCB8BF-9597-A295-58E5-90AAB72CCAA7}"/>
              </a:ext>
            </a:extLst>
          </p:cNvPr>
          <p:cNvSpPr/>
          <p:nvPr/>
        </p:nvSpPr>
        <p:spPr>
          <a:xfrm>
            <a:off x="3070370" y="4033008"/>
            <a:ext cx="8095375" cy="11083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D870B19-C1D1-20D3-F979-E23AAA27642B}"/>
              </a:ext>
            </a:extLst>
          </p:cNvPr>
          <p:cNvSpPr txBox="1"/>
          <p:nvPr/>
        </p:nvSpPr>
        <p:spPr>
          <a:xfrm>
            <a:off x="2983331" y="4171705"/>
            <a:ext cx="8391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Zapytanie oryginalne: SELECT * FROM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users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WHERE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= ‚$login’ AND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pwd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= ‚$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haslo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’</a:t>
            </a: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FBEE6EA5-8A1E-3754-C3C1-1496A6CCE4F5}"/>
              </a:ext>
            </a:extLst>
          </p:cNvPr>
          <p:cNvSpPr/>
          <p:nvPr/>
        </p:nvSpPr>
        <p:spPr>
          <a:xfrm>
            <a:off x="2508308" y="5404934"/>
            <a:ext cx="8657437" cy="11083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71DAB8C-A165-6094-A8CD-97AF7F58227C}"/>
              </a:ext>
            </a:extLst>
          </p:cNvPr>
          <p:cNvSpPr txBox="1"/>
          <p:nvPr/>
        </p:nvSpPr>
        <p:spPr>
          <a:xfrm>
            <a:off x="2290195" y="5543631"/>
            <a:ext cx="9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Zapytanie wstrzykiwane: SELECT * FROM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users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WHERE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= ‚$login’ </a:t>
            </a:r>
            <a:r>
              <a:rPr lang="pl-PL" sz="24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--AND `</a:t>
            </a:r>
            <a:r>
              <a:rPr lang="pl-PL" sz="2400" b="1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pwd</a:t>
            </a:r>
            <a:r>
              <a:rPr lang="pl-PL" sz="24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= ‚$</a:t>
            </a:r>
            <a:r>
              <a:rPr lang="pl-PL" sz="2400" b="1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haslo</a:t>
            </a:r>
            <a:r>
              <a:rPr lang="pl-PL" sz="24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’</a:t>
            </a: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F65D3E1-F142-7AE2-5208-C24FCF7EE9F8}"/>
              </a:ext>
            </a:extLst>
          </p:cNvPr>
          <p:cNvSpPr/>
          <p:nvPr/>
        </p:nvSpPr>
        <p:spPr>
          <a:xfrm>
            <a:off x="730442" y="2025253"/>
            <a:ext cx="2868436" cy="104756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5557AA7-4A43-1C7F-CFF8-265156293BBB}"/>
              </a:ext>
            </a:extLst>
          </p:cNvPr>
          <p:cNvSpPr txBox="1"/>
          <p:nvPr/>
        </p:nvSpPr>
        <p:spPr>
          <a:xfrm>
            <a:off x="144811" y="2133536"/>
            <a:ext cx="4039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Jak działa wstrzykiwanie?</a:t>
            </a:r>
            <a:endParaRPr lang="pl-PL" sz="24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6191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WSTRZYKIWANIE SQL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9E76EDA-4179-B23B-5B9A-64A0F2EBE165}"/>
              </a:ext>
            </a:extLst>
          </p:cNvPr>
          <p:cNvSpPr/>
          <p:nvPr/>
        </p:nvSpPr>
        <p:spPr>
          <a:xfrm>
            <a:off x="7431846" y="2004971"/>
            <a:ext cx="3733899" cy="8200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F6D06EC-5D04-9E54-D626-4ADB19EB3DAC}"/>
              </a:ext>
            </a:extLst>
          </p:cNvPr>
          <p:cNvSpPr txBox="1"/>
          <p:nvPr/>
        </p:nvSpPr>
        <p:spPr>
          <a:xfrm>
            <a:off x="7278946" y="2184149"/>
            <a:ext cx="403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Login : dowolny 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35990BB-3ADD-B6B6-7F07-5CD0C4A02CEC}"/>
              </a:ext>
            </a:extLst>
          </p:cNvPr>
          <p:cNvSpPr/>
          <p:nvPr/>
        </p:nvSpPr>
        <p:spPr>
          <a:xfrm>
            <a:off x="7431846" y="3004171"/>
            <a:ext cx="3733899" cy="8200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ED2855E-AFBA-68D3-F058-981356227A24}"/>
              </a:ext>
            </a:extLst>
          </p:cNvPr>
          <p:cNvSpPr txBox="1"/>
          <p:nvPr/>
        </p:nvSpPr>
        <p:spPr>
          <a:xfrm>
            <a:off x="7534548" y="3183349"/>
            <a:ext cx="352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Hasło : ‚OR 1=1 --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0FFCB8BF-9597-A295-58E5-90AAB72CCAA7}"/>
              </a:ext>
            </a:extLst>
          </p:cNvPr>
          <p:cNvSpPr/>
          <p:nvPr/>
        </p:nvSpPr>
        <p:spPr>
          <a:xfrm>
            <a:off x="3070370" y="4033008"/>
            <a:ext cx="8095375" cy="11083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D870B19-C1D1-20D3-F979-E23AAA27642B}"/>
              </a:ext>
            </a:extLst>
          </p:cNvPr>
          <p:cNvSpPr txBox="1"/>
          <p:nvPr/>
        </p:nvSpPr>
        <p:spPr>
          <a:xfrm>
            <a:off x="2983331" y="4171705"/>
            <a:ext cx="8391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Zapytanie oryginalne: SELECT * FROM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users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WHERE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= ‚$login’ AND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pwd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= ‚$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haslo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’</a:t>
            </a: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FBEE6EA5-8A1E-3754-C3C1-1496A6CCE4F5}"/>
              </a:ext>
            </a:extLst>
          </p:cNvPr>
          <p:cNvSpPr/>
          <p:nvPr/>
        </p:nvSpPr>
        <p:spPr>
          <a:xfrm>
            <a:off x="2508308" y="5404934"/>
            <a:ext cx="8657437" cy="11083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71DAB8C-A165-6094-A8CD-97AF7F58227C}"/>
              </a:ext>
            </a:extLst>
          </p:cNvPr>
          <p:cNvSpPr txBox="1"/>
          <p:nvPr/>
        </p:nvSpPr>
        <p:spPr>
          <a:xfrm>
            <a:off x="2290195" y="5543631"/>
            <a:ext cx="9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Zapytanie wstrzykiwane: SELECT * FROM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users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WHERE `</a:t>
            </a:r>
            <a:r>
              <a:rPr lang="pl-PL" sz="24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</a:t>
            </a:r>
            <a:r>
              <a:rPr lang="pl-PL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` = ‚$login’ OR 1=1</a:t>
            </a:r>
            <a:endParaRPr lang="pl-PL" sz="2400" b="1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F65D3E1-F142-7AE2-5208-C24FCF7EE9F8}"/>
              </a:ext>
            </a:extLst>
          </p:cNvPr>
          <p:cNvSpPr/>
          <p:nvPr/>
        </p:nvSpPr>
        <p:spPr>
          <a:xfrm>
            <a:off x="730442" y="2025253"/>
            <a:ext cx="2868436" cy="104756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5557AA7-4A43-1C7F-CFF8-265156293BBB}"/>
              </a:ext>
            </a:extLst>
          </p:cNvPr>
          <p:cNvSpPr txBox="1"/>
          <p:nvPr/>
        </p:nvSpPr>
        <p:spPr>
          <a:xfrm>
            <a:off x="144811" y="2133536"/>
            <a:ext cx="4039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Jak działa wstrzykiwanie?</a:t>
            </a:r>
            <a:endParaRPr lang="pl-PL" sz="24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31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JAK OBRONIĆ SYSTEM OD WSTRZYKIWANIA</a:t>
            </a:r>
            <a:endParaRPr lang="pl-PL" sz="3200" dirty="0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F65D3E1-F142-7AE2-5208-C24FCF7EE9F8}"/>
              </a:ext>
            </a:extLst>
          </p:cNvPr>
          <p:cNvSpPr/>
          <p:nvPr/>
        </p:nvSpPr>
        <p:spPr>
          <a:xfrm>
            <a:off x="581037" y="2025253"/>
            <a:ext cx="5173809" cy="104756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5557AA7-4A43-1C7F-CFF8-265156293BBB}"/>
              </a:ext>
            </a:extLst>
          </p:cNvPr>
          <p:cNvSpPr txBox="1"/>
          <p:nvPr/>
        </p:nvSpPr>
        <p:spPr>
          <a:xfrm>
            <a:off x="581038" y="2128667"/>
            <a:ext cx="517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htmlentities</a:t>
            </a:r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ctr"/>
            <a:r>
              <a:rPr lang="pl-PL" sz="24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mysqli_real_escape_string</a:t>
            </a:r>
            <a:r>
              <a:rPr lang="pl-PL" sz="24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endParaRPr lang="pl-PL" sz="24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709CF97-9F47-FE02-86F0-E56987A0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52" y="4017097"/>
            <a:ext cx="9305925" cy="20097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4759802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9689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4C94647F-A750-7192-9C0E-C1B82E22D786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ZALETY PHP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AD59A1B5-4147-2E2F-ABA3-B51DDACF27AB}"/>
              </a:ext>
            </a:extLst>
          </p:cNvPr>
          <p:cNvSpPr/>
          <p:nvPr/>
        </p:nvSpPr>
        <p:spPr>
          <a:xfrm>
            <a:off x="328472" y="2363113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AA5609F-AC14-EA9B-C88C-DA4E6210C9D5}"/>
              </a:ext>
            </a:extLst>
          </p:cNvPr>
          <p:cNvSpPr/>
          <p:nvPr/>
        </p:nvSpPr>
        <p:spPr>
          <a:xfrm>
            <a:off x="3293614" y="2363117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2E67111-83BD-ED13-5766-A383B116F904}"/>
              </a:ext>
            </a:extLst>
          </p:cNvPr>
          <p:cNvSpPr/>
          <p:nvPr/>
        </p:nvSpPr>
        <p:spPr>
          <a:xfrm>
            <a:off x="6258756" y="2373652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492C056-0A95-2262-810B-C0ECC4057917}"/>
              </a:ext>
            </a:extLst>
          </p:cNvPr>
          <p:cNvSpPr/>
          <p:nvPr/>
        </p:nvSpPr>
        <p:spPr>
          <a:xfrm>
            <a:off x="9223898" y="2373652"/>
            <a:ext cx="2627791" cy="31515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B4397BB-B429-8E37-8630-9B6E1F514BB0}"/>
              </a:ext>
            </a:extLst>
          </p:cNvPr>
          <p:cNvSpPr txBox="1"/>
          <p:nvPr/>
        </p:nvSpPr>
        <p:spPr>
          <a:xfrm>
            <a:off x="645109" y="3183964"/>
            <a:ext cx="1994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Open Source</a:t>
            </a:r>
            <a:endParaRPr lang="pl-PL" sz="40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488D9DE-B17E-EDA8-95B5-257A313DBD5C}"/>
              </a:ext>
            </a:extLst>
          </p:cNvPr>
          <p:cNvSpPr txBox="1"/>
          <p:nvPr/>
        </p:nvSpPr>
        <p:spPr>
          <a:xfrm>
            <a:off x="3548106" y="2979942"/>
            <a:ext cx="2118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Bezpieczeństwo</a:t>
            </a:r>
            <a:endParaRPr lang="pl-PL" sz="40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D6B9015-3045-1141-844F-4470D62C4BF9}"/>
              </a:ext>
            </a:extLst>
          </p:cNvPr>
          <p:cNvSpPr txBox="1"/>
          <p:nvPr/>
        </p:nvSpPr>
        <p:spPr>
          <a:xfrm>
            <a:off x="6636056" y="3277182"/>
            <a:ext cx="1873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Wydajność</a:t>
            </a:r>
            <a:endParaRPr lang="pl-PL" sz="40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7C24274-B35F-7607-5A05-5DE9B06C3264}"/>
              </a:ext>
            </a:extLst>
          </p:cNvPr>
          <p:cNvSpPr txBox="1"/>
          <p:nvPr/>
        </p:nvSpPr>
        <p:spPr>
          <a:xfrm>
            <a:off x="9263847" y="3277181"/>
            <a:ext cx="2627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Łatwa składnia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0584043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D78DDC2-3CA5-8A9E-2840-44AD09AE00EF}"/>
              </a:ext>
            </a:extLst>
          </p:cNvPr>
          <p:cNvSpPr/>
          <p:nvPr/>
        </p:nvSpPr>
        <p:spPr>
          <a:xfrm>
            <a:off x="1595021" y="1764437"/>
            <a:ext cx="9001957" cy="33291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6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PODSTAWOWE</a:t>
            </a:r>
          </a:p>
          <a:p>
            <a:pPr algn="ctr"/>
            <a:r>
              <a:rPr lang="pl-PL" sz="66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KOMENDY W PHP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5865222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ECHO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501585" y="1793351"/>
            <a:ext cx="3302495" cy="22177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612557" y="2363625"/>
            <a:ext cx="3080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Wyświetlanie tekstu</a:t>
            </a:r>
            <a:endParaRPr lang="pl-PL" sz="32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1F3E6071-5BE7-7B41-629B-C6E3AE051A6D}"/>
              </a:ext>
            </a:extLst>
          </p:cNvPr>
          <p:cNvSpPr/>
          <p:nvPr/>
        </p:nvSpPr>
        <p:spPr>
          <a:xfrm>
            <a:off x="501585" y="4321896"/>
            <a:ext cx="3302495" cy="22177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D3397A8-B8F9-D188-3715-EB297DB186F2}"/>
              </a:ext>
            </a:extLst>
          </p:cNvPr>
          <p:cNvSpPr txBox="1"/>
          <p:nvPr/>
        </p:nvSpPr>
        <p:spPr>
          <a:xfrm>
            <a:off x="967272" y="4858408"/>
            <a:ext cx="2370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Znaczniki 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&lt;?</a:t>
            </a:r>
            <a:r>
              <a:rPr lang="pl-PL" sz="3200" b="1" dirty="0" err="1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php</a:t>
            </a:r>
            <a:endParaRPr lang="pl-PL" sz="32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0207C50-7335-38E3-1E56-280F4BFD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13" y="2098273"/>
            <a:ext cx="6581630" cy="382568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946753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ZMIENNE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661384" y="2494625"/>
            <a:ext cx="2800908" cy="27787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21562" y="3345371"/>
            <a:ext cx="3080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Tworzenie zmiennej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AB070E8-08EC-37CD-335B-730A2A23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0771"/>
            <a:ext cx="4579797" cy="333732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028715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WARUNKI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703329" y="2244365"/>
            <a:ext cx="2800908" cy="319286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63507" y="3050087"/>
            <a:ext cx="3080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Instrukcje warunkowe: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043EF04-7AD4-C616-4F5C-DF570D21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62" y="2035023"/>
            <a:ext cx="5450973" cy="36115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585923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3E523E2-F233-5927-F7AE-27C7D07EB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0">
                <a:srgbClr val="553FBE"/>
              </a:gs>
              <a:gs pos="35000">
                <a:srgbClr val="712589"/>
              </a:gs>
              <a:gs pos="66000">
                <a:srgbClr val="972360"/>
              </a:gs>
              <a:gs pos="100000">
                <a:srgbClr val="CE3F45"/>
              </a:gs>
            </a:gsLst>
            <a:lin ang="19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D00A6F4-989C-981A-9870-C6A329E19E58}"/>
              </a:ext>
            </a:extLst>
          </p:cNvPr>
          <p:cNvSpPr/>
          <p:nvPr/>
        </p:nvSpPr>
        <p:spPr>
          <a:xfrm>
            <a:off x="1535837" y="435006"/>
            <a:ext cx="9001957" cy="10475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WARUNKI</a:t>
            </a:r>
            <a:endParaRPr lang="pl-PL" sz="48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15367D-C98F-3F13-546F-B602551910DB}"/>
              </a:ext>
            </a:extLst>
          </p:cNvPr>
          <p:cNvSpPr/>
          <p:nvPr/>
        </p:nvSpPr>
        <p:spPr>
          <a:xfrm>
            <a:off x="703329" y="2244365"/>
            <a:ext cx="2800908" cy="319286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E5BE67-12AD-CAF4-5716-09173EE741CB}"/>
              </a:ext>
            </a:extLst>
          </p:cNvPr>
          <p:cNvSpPr txBox="1"/>
          <p:nvPr/>
        </p:nvSpPr>
        <p:spPr>
          <a:xfrm>
            <a:off x="563507" y="3050087"/>
            <a:ext cx="3080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Instrukcje warunkowe:</a:t>
            </a:r>
          </a:p>
          <a:p>
            <a:pPr algn="ctr"/>
            <a:r>
              <a:rPr lang="pl-PL" sz="3200" b="1" dirty="0">
                <a:gradFill>
                  <a:gsLst>
                    <a:gs pos="0">
                      <a:srgbClr val="553FBE"/>
                    </a:gs>
                    <a:gs pos="35000">
                      <a:srgbClr val="712589"/>
                    </a:gs>
                    <a:gs pos="66000">
                      <a:srgbClr val="972360"/>
                    </a:gs>
                    <a:gs pos="100000">
                      <a:srgbClr val="CE3F45"/>
                    </a:gs>
                  </a:gsLst>
                  <a:lin ang="19800000" scaled="0"/>
                </a:gradFill>
                <a:latin typeface="Cascadia Code" panose="020B0609020000020004" pitchFamily="49" charset="0"/>
                <a:cs typeface="Cascadia Code" panose="020B0609020000020004" pitchFamily="49" charset="0"/>
              </a:rPr>
              <a:t>ELSEIF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1218F2D-F213-538C-9F26-FCAA2A8C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523" y="2038525"/>
            <a:ext cx="4865271" cy="33987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854986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Panoramiczny</PresentationFormat>
  <Paragraphs>161</Paragraphs>
  <Slides>37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Cascadia Code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Antolak</dc:creator>
  <cp:lastModifiedBy>Rafał Antolak</cp:lastModifiedBy>
  <cp:revision>9</cp:revision>
  <dcterms:created xsi:type="dcterms:W3CDTF">2024-03-08T17:08:24Z</dcterms:created>
  <dcterms:modified xsi:type="dcterms:W3CDTF">2024-03-12T20:44:33Z</dcterms:modified>
</cp:coreProperties>
</file>