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62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4" r:id="rId27"/>
    <p:sldId id="272" r:id="rId2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2360"/>
    <a:srgbClr val="712589"/>
    <a:srgbClr val="553FBE"/>
    <a:srgbClr val="CE3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E341DC-0E47-7FC2-7E6D-D731A987F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4B60396-A103-EC3A-FF65-79F108060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AB0371-B922-AB35-693A-1CA0F34A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A54BB0-0DFE-7874-873F-BCAF63E3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F286EE-761C-F6EC-516D-91304D0C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944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ED36FD-541B-7DEE-8969-659B0743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E49407C-D77D-1A8D-C1AB-11C5807DE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B08C1B-A65D-1CB6-C399-2E5D481C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E4E71B-38CA-9974-40FB-7928C331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6BB16C-68E2-EEA7-C440-41325851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646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B821210-BCB0-4CD1-948D-1470EA12C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878B3CD-CA0C-8D7C-27A2-C2D104A4A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C8140D-34F4-23BC-B79C-E0EE74B5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309CCA-0D73-84E0-568D-BA50181C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18969A-A86E-8722-143B-8D15AFD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909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6693FF-B226-B60E-ABB2-0D19B5C2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F8FD1D-A315-1401-741B-1ECB089B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1EBE01-4F21-6554-B3CE-2324D242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4D7789-FEB5-BC63-C40C-0CCD26DF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DBE781-7124-170D-87CC-5C201FCF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473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F9468F-5D81-B0B6-FD15-DC9D1FC3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93A39B-E718-1702-0D5E-61B639FD7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8A5A31-8914-5CE0-AE05-01F6D985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CEB8693-94B5-6732-65E4-5F2D5319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C8AE55-E612-CF85-D645-7D0DC7E1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89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AC697A-62C5-DBC9-4330-8702FD92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6B88A0-2F08-C01C-74A3-6CA090C3F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B4EC673-BAC6-778F-CF5E-7A46E515F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7E6ADE5-AA67-A5E5-08AA-A2146E9A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0E999B7-7D63-5CA9-2E07-CA3E6863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F64784B-FEE7-6678-6B8C-1BF81BAC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45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B36655-2531-A53A-FA41-78162991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6766B87-A33B-6162-CFFC-4FA055BFF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6424825-195A-2BA1-693C-81EB0639D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B7795C2-3722-48CA-BD35-F264A626E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F52126A-CBA7-2A7F-E5E6-93699AA0C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944C1E6-D4FC-FE4E-C502-BAA75FEB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4405D05-DB52-4DAE-3523-93C03D75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1B370DD-DA56-7E95-E1CC-CF6B6B18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960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E26A7C-1853-F654-3035-CE393FEE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3EB8918-5992-715A-E840-B868DA01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0701D78-D605-ECCF-BA8C-6DF5BD54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0CC1EEE-BC86-2917-9468-B9337C45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568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B0C5B8-2544-0B3A-7511-B74BDAFC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5C655EB-946C-AE59-3EAF-526588A3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72A42D7-7E55-6D82-3596-EFE7E398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283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AD1A5F-3A48-5629-EAF0-9C86F4AF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A91D70-BD1B-2207-6BE3-B012EDED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9A713DE-86B9-3745-F192-A29E6EDB7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EF0AACC-B4DA-6E06-8ADE-ACFBEAFD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8AAA92-7D02-F873-ACBB-CD86ABD9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61EFD70-424C-FB89-EB9F-87576CA3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87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99AF6D-9905-C9B5-4F5F-8A2E6FCB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E81A464-5492-6F35-DD01-EDD0DDCEF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7786947-AC93-9C45-0084-CF6788B78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3F3FCA8-4838-2B88-1ADF-94150C73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521EA0C-64DA-E1B4-5FB9-B00FE180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A53C884-C7C2-C334-84D5-1CDDA49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079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3D5F6E7-508D-48BC-3416-2A1919AC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7B5033-E1E5-D038-811F-FC9748FF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31584B-2273-AC47-2F4A-9F32AED2B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65E3011-8832-09E9-6F51-F5F6BC819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AC7F91-4D87-224A-F10B-9684C8F85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940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A0AC026-D94A-0AD8-B6F6-7C0E7E39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6000"/>
            <a:ext cx="12395216" cy="771469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50892DA-2110-0296-C7A3-DAAB649C769A}"/>
              </a:ext>
            </a:extLst>
          </p:cNvPr>
          <p:cNvSpPr txBox="1"/>
          <p:nvPr/>
        </p:nvSpPr>
        <p:spPr>
          <a:xfrm>
            <a:off x="2835687" y="5157925"/>
            <a:ext cx="67238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RAFAŁ ANTOLAK</a:t>
            </a:r>
          </a:p>
        </p:txBody>
      </p:sp>
    </p:spTree>
    <p:extLst>
      <p:ext uri="{BB962C8B-B14F-4D97-AF65-F5344CB8AC3E}">
        <p14:creationId xmlns:p14="http://schemas.microsoft.com/office/powerpoint/2010/main" val="406005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WARUNKI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703329" y="2244365"/>
            <a:ext cx="2800908" cy="319286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BE5BE67-12AD-CAF4-5716-09173EE741CB}"/>
              </a:ext>
            </a:extLst>
          </p:cNvPr>
          <p:cNvSpPr txBox="1"/>
          <p:nvPr/>
        </p:nvSpPr>
        <p:spPr>
          <a:xfrm>
            <a:off x="563507" y="3050087"/>
            <a:ext cx="3080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Instrukcje warunkowe:</a:t>
            </a:r>
          </a:p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0E08BF7-FD88-5230-713E-ADBDD25BE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80" y="2170670"/>
            <a:ext cx="6091006" cy="319286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6728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PĘTLE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845942" y="2399251"/>
            <a:ext cx="2551599" cy="24999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BE5BE67-12AD-CAF4-5716-09173EE741CB}"/>
              </a:ext>
            </a:extLst>
          </p:cNvPr>
          <p:cNvSpPr txBox="1"/>
          <p:nvPr/>
        </p:nvSpPr>
        <p:spPr>
          <a:xfrm>
            <a:off x="581465" y="3085881"/>
            <a:ext cx="3080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Pętla:</a:t>
            </a:r>
          </a:p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for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72532F4A-B34E-9883-FF9F-27369F267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780" y="2189527"/>
            <a:ext cx="5732743" cy="310217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3168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-793027"/>
            <a:ext cx="12192000" cy="7651027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PĘTLE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871109" y="1917577"/>
            <a:ext cx="2551599" cy="24999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BE5BE67-12AD-CAF4-5716-09173EE741CB}"/>
              </a:ext>
            </a:extLst>
          </p:cNvPr>
          <p:cNvSpPr txBox="1"/>
          <p:nvPr/>
        </p:nvSpPr>
        <p:spPr>
          <a:xfrm>
            <a:off x="606632" y="2604207"/>
            <a:ext cx="3080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Pętla:</a:t>
            </a:r>
          </a:p>
          <a:p>
            <a:pPr algn="ctr"/>
            <a:r>
              <a:rPr lang="pl-PL" sz="32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endParaRPr lang="pl-PL" sz="3200" b="1" dirty="0">
              <a:gradFill>
                <a:gsLst>
                  <a:gs pos="0">
                    <a:srgbClr val="553FBE"/>
                  </a:gs>
                  <a:gs pos="35000">
                    <a:srgbClr val="712589"/>
                  </a:gs>
                  <a:gs pos="66000">
                    <a:srgbClr val="972360"/>
                  </a:gs>
                  <a:gs pos="100000">
                    <a:srgbClr val="CE3F45"/>
                  </a:gs>
                </a:gsLst>
                <a:lin ang="19800000" scaled="0"/>
              </a:gra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AD21C4C-16E0-53FB-60B2-12CA8553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33" y="1602699"/>
            <a:ext cx="4558763" cy="2983538"/>
          </a:xfrm>
          <a:prstGeom prst="rect">
            <a:avLst/>
          </a:prstGeom>
        </p:spPr>
      </p:pic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8627CAD2-43AC-1DF8-3107-CCF15366F5DC}"/>
              </a:ext>
            </a:extLst>
          </p:cNvPr>
          <p:cNvSpPr/>
          <p:nvPr/>
        </p:nvSpPr>
        <p:spPr>
          <a:xfrm>
            <a:off x="2825744" y="4907561"/>
            <a:ext cx="4262953" cy="15138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87B0455F-28B0-2202-3031-23E774D6C9E9}"/>
              </a:ext>
            </a:extLst>
          </p:cNvPr>
          <p:cNvSpPr/>
          <p:nvPr/>
        </p:nvSpPr>
        <p:spPr>
          <a:xfrm>
            <a:off x="7340419" y="4907561"/>
            <a:ext cx="4262953" cy="15138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24CFE3ED-A34D-ED30-D15D-BD1D8BC30F2E}"/>
              </a:ext>
            </a:extLst>
          </p:cNvPr>
          <p:cNvSpPr/>
          <p:nvPr/>
        </p:nvSpPr>
        <p:spPr>
          <a:xfrm>
            <a:off x="657362" y="4883228"/>
            <a:ext cx="1916660" cy="15138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4B0A184-9009-F556-8188-2764D69C0445}"/>
              </a:ext>
            </a:extLst>
          </p:cNvPr>
          <p:cNvSpPr txBox="1"/>
          <p:nvPr/>
        </p:nvSpPr>
        <p:spPr>
          <a:xfrm>
            <a:off x="685955" y="5156639"/>
            <a:ext cx="1859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Zakończenie działania pętli</a:t>
            </a:r>
            <a:endParaRPr lang="pl-PL" sz="2000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5D667CB-B220-4438-1370-10D7E76C0686}"/>
              </a:ext>
            </a:extLst>
          </p:cNvPr>
          <p:cNvSpPr txBox="1"/>
          <p:nvPr/>
        </p:nvSpPr>
        <p:spPr>
          <a:xfrm>
            <a:off x="3384284" y="5252281"/>
            <a:ext cx="3145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Continue</a:t>
            </a:r>
            <a:endParaRPr lang="pl-PL" sz="4400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70CDB73D-DFF7-A0C0-E5F5-F34916474147}"/>
              </a:ext>
            </a:extLst>
          </p:cNvPr>
          <p:cNvSpPr txBox="1"/>
          <p:nvPr/>
        </p:nvSpPr>
        <p:spPr>
          <a:xfrm>
            <a:off x="8049350" y="5279749"/>
            <a:ext cx="2845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Break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2131053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CEDDCE51-EC39-D7EB-02FA-DAA34EFD3975}"/>
              </a:ext>
            </a:extLst>
          </p:cNvPr>
          <p:cNvSpPr/>
          <p:nvPr/>
        </p:nvSpPr>
        <p:spPr>
          <a:xfrm>
            <a:off x="1784057" y="1914786"/>
            <a:ext cx="8623883" cy="302842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68F776C-662B-2527-B3EC-F6DB3CBD4AB5}"/>
              </a:ext>
            </a:extLst>
          </p:cNvPr>
          <p:cNvSpPr txBox="1"/>
          <p:nvPr/>
        </p:nvSpPr>
        <p:spPr>
          <a:xfrm>
            <a:off x="3055687" y="2921166"/>
            <a:ext cx="6080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Operatory PHP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84154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OPERATORY PORÓWNANIA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645279" y="1917578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C05F01D-ADC0-A944-E498-C4049A0FEEF5}"/>
              </a:ext>
            </a:extLst>
          </p:cNvPr>
          <p:cNvSpPr/>
          <p:nvPr/>
        </p:nvSpPr>
        <p:spPr>
          <a:xfrm>
            <a:off x="2886538" y="1917578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3038FBFA-5155-3B2D-6A19-1A3715841108}"/>
              </a:ext>
            </a:extLst>
          </p:cNvPr>
          <p:cNvSpPr/>
          <p:nvPr/>
        </p:nvSpPr>
        <p:spPr>
          <a:xfrm>
            <a:off x="5127797" y="1917577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6F6C690C-2006-151E-124E-CF3BC1F7610B}"/>
              </a:ext>
            </a:extLst>
          </p:cNvPr>
          <p:cNvSpPr/>
          <p:nvPr/>
        </p:nvSpPr>
        <p:spPr>
          <a:xfrm>
            <a:off x="2886538" y="4161942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1DDC2196-64AF-DADE-C568-8EACAD86B9D0}"/>
              </a:ext>
            </a:extLst>
          </p:cNvPr>
          <p:cNvSpPr/>
          <p:nvPr/>
        </p:nvSpPr>
        <p:spPr>
          <a:xfrm>
            <a:off x="5127797" y="4161941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99229BF9-9DB2-20DB-43A6-15214D222BEF}"/>
              </a:ext>
            </a:extLst>
          </p:cNvPr>
          <p:cNvSpPr/>
          <p:nvPr/>
        </p:nvSpPr>
        <p:spPr>
          <a:xfrm>
            <a:off x="7369056" y="1917578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C1AE9E4D-EA90-3741-4781-8E10517E4724}"/>
              </a:ext>
            </a:extLst>
          </p:cNvPr>
          <p:cNvSpPr/>
          <p:nvPr/>
        </p:nvSpPr>
        <p:spPr>
          <a:xfrm>
            <a:off x="9610315" y="1917577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AB6F861D-82EC-0F5C-382B-A5967C56B25B}"/>
              </a:ext>
            </a:extLst>
          </p:cNvPr>
          <p:cNvSpPr/>
          <p:nvPr/>
        </p:nvSpPr>
        <p:spPr>
          <a:xfrm>
            <a:off x="7369056" y="4161942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7FF1C8B-BA6F-7CBE-E74A-078781CAEF6C}"/>
              </a:ext>
            </a:extLst>
          </p:cNvPr>
          <p:cNvSpPr txBox="1"/>
          <p:nvPr/>
        </p:nvSpPr>
        <p:spPr>
          <a:xfrm>
            <a:off x="1101753" y="2730229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==</a:t>
            </a:r>
            <a:endParaRPr lang="pl-PL" sz="4400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36B3A3C2-F8A9-8F6A-596A-A6094F45DA49}"/>
              </a:ext>
            </a:extLst>
          </p:cNvPr>
          <p:cNvSpPr txBox="1"/>
          <p:nvPr/>
        </p:nvSpPr>
        <p:spPr>
          <a:xfrm>
            <a:off x="3264351" y="2730229"/>
            <a:ext cx="1254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===</a:t>
            </a:r>
            <a:endParaRPr lang="pl-PL" sz="4400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AE45D13-F4C1-E535-E9E4-5635666577FD}"/>
              </a:ext>
            </a:extLst>
          </p:cNvPr>
          <p:cNvSpPr txBox="1"/>
          <p:nvPr/>
        </p:nvSpPr>
        <p:spPr>
          <a:xfrm>
            <a:off x="5525086" y="2730229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!=</a:t>
            </a:r>
            <a:endParaRPr lang="pl-PL" sz="4400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3F18466-24AF-D98E-13C7-C7A9D1B8E254}"/>
              </a:ext>
            </a:extLst>
          </p:cNvPr>
          <p:cNvSpPr txBox="1"/>
          <p:nvPr/>
        </p:nvSpPr>
        <p:spPr>
          <a:xfrm>
            <a:off x="7709482" y="2730229"/>
            <a:ext cx="1242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!==</a:t>
            </a:r>
            <a:endParaRPr lang="pl-PL" sz="4400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B64F52FA-CE11-DF50-0042-77DBE95E7B7C}"/>
              </a:ext>
            </a:extLst>
          </p:cNvPr>
          <p:cNvSpPr txBox="1"/>
          <p:nvPr/>
        </p:nvSpPr>
        <p:spPr>
          <a:xfrm>
            <a:off x="10066790" y="2730228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endParaRPr lang="pl-PL" sz="4400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E9370AD8-3077-6F87-968E-D3EF9B251E71}"/>
              </a:ext>
            </a:extLst>
          </p:cNvPr>
          <p:cNvSpPr txBox="1"/>
          <p:nvPr/>
        </p:nvSpPr>
        <p:spPr>
          <a:xfrm>
            <a:off x="3343012" y="5115951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endParaRPr lang="pl-PL" sz="4400" dirty="0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9AEB3400-4907-2214-D05D-96BCF773E1B7}"/>
              </a:ext>
            </a:extLst>
          </p:cNvPr>
          <p:cNvSpPr txBox="1"/>
          <p:nvPr/>
        </p:nvSpPr>
        <p:spPr>
          <a:xfrm>
            <a:off x="5584271" y="5115951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&lt;=</a:t>
            </a:r>
            <a:endParaRPr lang="pl-PL" sz="4400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BF5901F-24CD-5B0A-7D3E-7E34C307B66F}"/>
              </a:ext>
            </a:extLst>
          </p:cNvPr>
          <p:cNvSpPr txBox="1"/>
          <p:nvPr/>
        </p:nvSpPr>
        <p:spPr>
          <a:xfrm>
            <a:off x="7819237" y="5115951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&gt;=</a:t>
            </a:r>
            <a:endParaRPr lang="pl-PL" sz="4400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BEA09D2-F72F-9F39-DD76-C8E2BA27FC4E}"/>
              </a:ext>
            </a:extLst>
          </p:cNvPr>
          <p:cNvSpPr txBox="1"/>
          <p:nvPr/>
        </p:nvSpPr>
        <p:spPr>
          <a:xfrm>
            <a:off x="1037439" y="2181138"/>
            <a:ext cx="1152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Równe</a:t>
            </a:r>
            <a:endParaRPr lang="pl-PL" sz="2000" dirty="0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3677A76E-13B1-C5A3-B87C-1532DFA1E1EC}"/>
              </a:ext>
            </a:extLst>
          </p:cNvPr>
          <p:cNvSpPr txBox="1"/>
          <p:nvPr/>
        </p:nvSpPr>
        <p:spPr>
          <a:xfrm>
            <a:off x="3026063" y="2181138"/>
            <a:ext cx="1730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Identyczne</a:t>
            </a:r>
            <a:endParaRPr lang="pl-PL" sz="2000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FCAE8AB-ED9A-9A62-F91D-314E93C46CA0}"/>
              </a:ext>
            </a:extLst>
          </p:cNvPr>
          <p:cNvSpPr txBox="1"/>
          <p:nvPr/>
        </p:nvSpPr>
        <p:spPr>
          <a:xfrm>
            <a:off x="5399687" y="2181138"/>
            <a:ext cx="139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Nierówne</a:t>
            </a:r>
            <a:endParaRPr lang="pl-PL" sz="2000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F43018F-3235-5D37-15E9-45AEAFDEB832}"/>
              </a:ext>
            </a:extLst>
          </p:cNvPr>
          <p:cNvSpPr txBox="1"/>
          <p:nvPr/>
        </p:nvSpPr>
        <p:spPr>
          <a:xfrm>
            <a:off x="7185416" y="2181138"/>
            <a:ext cx="2303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Nieidentyczne</a:t>
            </a:r>
            <a:endParaRPr lang="pl-PL" sz="2000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F3CE0BB3-A7C7-4BB7-F041-238751FF2DC4}"/>
              </a:ext>
            </a:extLst>
          </p:cNvPr>
          <p:cNvSpPr txBox="1"/>
          <p:nvPr/>
        </p:nvSpPr>
        <p:spPr>
          <a:xfrm>
            <a:off x="9838492" y="2181138"/>
            <a:ext cx="1398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Mniejsze</a:t>
            </a:r>
            <a:endParaRPr lang="pl-PL" sz="2000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19041F6B-8235-1DB1-7A7D-8DA24DA24F06}"/>
              </a:ext>
            </a:extLst>
          </p:cNvPr>
          <p:cNvSpPr txBox="1"/>
          <p:nvPr/>
        </p:nvSpPr>
        <p:spPr>
          <a:xfrm>
            <a:off x="3193749" y="4514328"/>
            <a:ext cx="1307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Większe</a:t>
            </a:r>
            <a:endParaRPr lang="pl-PL" sz="2000" dirty="0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AB3D893B-BF91-3274-B011-8AB06EDD8409}"/>
              </a:ext>
            </a:extLst>
          </p:cNvPr>
          <p:cNvSpPr txBox="1"/>
          <p:nvPr/>
        </p:nvSpPr>
        <p:spPr>
          <a:xfrm>
            <a:off x="5403805" y="4236652"/>
            <a:ext cx="1388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Mniejsze lub równe</a:t>
            </a:r>
            <a:endParaRPr lang="pl-PL" sz="2000" dirty="0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43590FC8-1043-4C03-280F-D392B7D44090}"/>
              </a:ext>
            </a:extLst>
          </p:cNvPr>
          <p:cNvSpPr txBox="1"/>
          <p:nvPr/>
        </p:nvSpPr>
        <p:spPr>
          <a:xfrm>
            <a:off x="7709480" y="4236652"/>
            <a:ext cx="1242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Większe lub równe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01550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OPERATORY ARYTMETYCZNE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645279" y="1917578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C05F01D-ADC0-A944-E498-C4049A0FEEF5}"/>
              </a:ext>
            </a:extLst>
          </p:cNvPr>
          <p:cNvSpPr/>
          <p:nvPr/>
        </p:nvSpPr>
        <p:spPr>
          <a:xfrm>
            <a:off x="2886538" y="1917578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3038FBFA-5155-3B2D-6A19-1A3715841108}"/>
              </a:ext>
            </a:extLst>
          </p:cNvPr>
          <p:cNvSpPr/>
          <p:nvPr/>
        </p:nvSpPr>
        <p:spPr>
          <a:xfrm>
            <a:off x="5127797" y="1917577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6F6C690C-2006-151E-124E-CF3BC1F7610B}"/>
              </a:ext>
            </a:extLst>
          </p:cNvPr>
          <p:cNvSpPr/>
          <p:nvPr/>
        </p:nvSpPr>
        <p:spPr>
          <a:xfrm>
            <a:off x="2886538" y="4161942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1DDC2196-64AF-DADE-C568-8EACAD86B9D0}"/>
              </a:ext>
            </a:extLst>
          </p:cNvPr>
          <p:cNvSpPr/>
          <p:nvPr/>
        </p:nvSpPr>
        <p:spPr>
          <a:xfrm>
            <a:off x="5127797" y="4161941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99229BF9-9DB2-20DB-43A6-15214D222BEF}"/>
              </a:ext>
            </a:extLst>
          </p:cNvPr>
          <p:cNvSpPr/>
          <p:nvPr/>
        </p:nvSpPr>
        <p:spPr>
          <a:xfrm>
            <a:off x="7369056" y="1917578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C1AE9E4D-EA90-3741-4781-8E10517E4724}"/>
              </a:ext>
            </a:extLst>
          </p:cNvPr>
          <p:cNvSpPr/>
          <p:nvPr/>
        </p:nvSpPr>
        <p:spPr>
          <a:xfrm>
            <a:off x="9610315" y="1917577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AB6F861D-82EC-0F5C-382B-A5967C56B25B}"/>
              </a:ext>
            </a:extLst>
          </p:cNvPr>
          <p:cNvSpPr/>
          <p:nvPr/>
        </p:nvSpPr>
        <p:spPr>
          <a:xfrm>
            <a:off x="7369056" y="4161942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7FF1C8B-BA6F-7CBE-E74A-078781CAEF6C}"/>
              </a:ext>
            </a:extLst>
          </p:cNvPr>
          <p:cNvSpPr txBox="1"/>
          <p:nvPr/>
        </p:nvSpPr>
        <p:spPr>
          <a:xfrm>
            <a:off x="1101753" y="2730229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+</a:t>
            </a:r>
            <a:endParaRPr lang="pl-PL" sz="4400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36B3A3C2-F8A9-8F6A-596A-A6094F45DA49}"/>
              </a:ext>
            </a:extLst>
          </p:cNvPr>
          <p:cNvSpPr txBox="1"/>
          <p:nvPr/>
        </p:nvSpPr>
        <p:spPr>
          <a:xfrm>
            <a:off x="3264351" y="2730229"/>
            <a:ext cx="1254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-</a:t>
            </a:r>
            <a:endParaRPr lang="pl-PL" sz="4400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AE45D13-F4C1-E535-E9E4-5635666577FD}"/>
              </a:ext>
            </a:extLst>
          </p:cNvPr>
          <p:cNvSpPr txBox="1"/>
          <p:nvPr/>
        </p:nvSpPr>
        <p:spPr>
          <a:xfrm>
            <a:off x="5525086" y="2730229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endParaRPr lang="pl-PL" sz="4400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3F18466-24AF-D98E-13C7-C7A9D1B8E254}"/>
              </a:ext>
            </a:extLst>
          </p:cNvPr>
          <p:cNvSpPr txBox="1"/>
          <p:nvPr/>
        </p:nvSpPr>
        <p:spPr>
          <a:xfrm>
            <a:off x="7709482" y="2730229"/>
            <a:ext cx="1242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endParaRPr lang="pl-PL" sz="4400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B64F52FA-CE11-DF50-0042-77DBE95E7B7C}"/>
              </a:ext>
            </a:extLst>
          </p:cNvPr>
          <p:cNvSpPr txBox="1"/>
          <p:nvPr/>
        </p:nvSpPr>
        <p:spPr>
          <a:xfrm>
            <a:off x="10066790" y="2730228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**</a:t>
            </a:r>
            <a:endParaRPr lang="pl-PL" sz="4400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E9370AD8-3077-6F87-968E-D3EF9B251E71}"/>
              </a:ext>
            </a:extLst>
          </p:cNvPr>
          <p:cNvSpPr txBox="1"/>
          <p:nvPr/>
        </p:nvSpPr>
        <p:spPr>
          <a:xfrm>
            <a:off x="3343012" y="5115951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%</a:t>
            </a:r>
            <a:endParaRPr lang="pl-PL" sz="4400" dirty="0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9AEB3400-4907-2214-D05D-96BCF773E1B7}"/>
              </a:ext>
            </a:extLst>
          </p:cNvPr>
          <p:cNvSpPr txBox="1"/>
          <p:nvPr/>
        </p:nvSpPr>
        <p:spPr>
          <a:xfrm>
            <a:off x="5491979" y="5106228"/>
            <a:ext cx="1208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+$a</a:t>
            </a:r>
            <a:endParaRPr lang="pl-PL" sz="4400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BF5901F-24CD-5B0A-7D3E-7E34C307B66F}"/>
              </a:ext>
            </a:extLst>
          </p:cNvPr>
          <p:cNvSpPr txBox="1"/>
          <p:nvPr/>
        </p:nvSpPr>
        <p:spPr>
          <a:xfrm>
            <a:off x="7709481" y="5115951"/>
            <a:ext cx="12429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-$a</a:t>
            </a:r>
            <a:endParaRPr lang="pl-PL" sz="4400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BEA09D2-F72F-9F39-DD76-C8E2BA27FC4E}"/>
              </a:ext>
            </a:extLst>
          </p:cNvPr>
          <p:cNvSpPr txBox="1"/>
          <p:nvPr/>
        </p:nvSpPr>
        <p:spPr>
          <a:xfrm>
            <a:off x="835733" y="2181138"/>
            <a:ext cx="1555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Dodawanie</a:t>
            </a:r>
            <a:endParaRPr lang="pl-PL" sz="2000" dirty="0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3677A76E-13B1-C5A3-B87C-1532DFA1E1EC}"/>
              </a:ext>
            </a:extLst>
          </p:cNvPr>
          <p:cNvSpPr txBox="1"/>
          <p:nvPr/>
        </p:nvSpPr>
        <p:spPr>
          <a:xfrm>
            <a:off x="2939819" y="2181138"/>
            <a:ext cx="1829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Odejmowanie</a:t>
            </a:r>
            <a:endParaRPr lang="pl-PL" sz="2000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FCAE8AB-ED9A-9A62-F91D-314E93C46CA0}"/>
              </a:ext>
            </a:extLst>
          </p:cNvPr>
          <p:cNvSpPr txBox="1"/>
          <p:nvPr/>
        </p:nvSpPr>
        <p:spPr>
          <a:xfrm>
            <a:off x="5399687" y="2181138"/>
            <a:ext cx="139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Mnożenie</a:t>
            </a:r>
            <a:endParaRPr lang="pl-PL" sz="2000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F43018F-3235-5D37-15E9-45AEAFDEB832}"/>
              </a:ext>
            </a:extLst>
          </p:cNvPr>
          <p:cNvSpPr txBox="1"/>
          <p:nvPr/>
        </p:nvSpPr>
        <p:spPr>
          <a:xfrm>
            <a:off x="7185416" y="2181138"/>
            <a:ext cx="2303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Dzielenie</a:t>
            </a:r>
            <a:endParaRPr lang="pl-PL" sz="2000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F3CE0BB3-A7C7-4BB7-F041-238751FF2DC4}"/>
              </a:ext>
            </a:extLst>
          </p:cNvPr>
          <p:cNvSpPr txBox="1"/>
          <p:nvPr/>
        </p:nvSpPr>
        <p:spPr>
          <a:xfrm>
            <a:off x="9663796" y="2181138"/>
            <a:ext cx="1829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Potęgowanie</a:t>
            </a:r>
            <a:endParaRPr lang="pl-PL" sz="2000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19041F6B-8235-1DB1-7A7D-8DA24DA24F06}"/>
              </a:ext>
            </a:extLst>
          </p:cNvPr>
          <p:cNvSpPr txBox="1"/>
          <p:nvPr/>
        </p:nvSpPr>
        <p:spPr>
          <a:xfrm>
            <a:off x="3193749" y="4514328"/>
            <a:ext cx="1307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Modulo</a:t>
            </a:r>
            <a:endParaRPr lang="pl-PL" sz="2000" dirty="0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AB3D893B-BF91-3274-B011-8AB06EDD8409}"/>
              </a:ext>
            </a:extLst>
          </p:cNvPr>
          <p:cNvSpPr txBox="1"/>
          <p:nvPr/>
        </p:nvSpPr>
        <p:spPr>
          <a:xfrm>
            <a:off x="5278694" y="4514328"/>
            <a:ext cx="161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Tożsamość</a:t>
            </a:r>
            <a:endParaRPr lang="pl-PL" sz="2000" dirty="0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43590FC8-1043-4C03-280F-D392B7D44090}"/>
              </a:ext>
            </a:extLst>
          </p:cNvPr>
          <p:cNvSpPr txBox="1"/>
          <p:nvPr/>
        </p:nvSpPr>
        <p:spPr>
          <a:xfrm>
            <a:off x="7709482" y="4514328"/>
            <a:ext cx="1242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Negacja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87546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OPERATORY BITOWE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621333" y="2164740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C05F01D-ADC0-A944-E498-C4049A0FEEF5}"/>
              </a:ext>
            </a:extLst>
          </p:cNvPr>
          <p:cNvSpPr/>
          <p:nvPr/>
        </p:nvSpPr>
        <p:spPr>
          <a:xfrm>
            <a:off x="2862592" y="2164740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3038FBFA-5155-3B2D-6A19-1A3715841108}"/>
              </a:ext>
            </a:extLst>
          </p:cNvPr>
          <p:cNvSpPr/>
          <p:nvPr/>
        </p:nvSpPr>
        <p:spPr>
          <a:xfrm>
            <a:off x="5103851" y="2164739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99229BF9-9DB2-20DB-43A6-15214D222BEF}"/>
              </a:ext>
            </a:extLst>
          </p:cNvPr>
          <p:cNvSpPr/>
          <p:nvPr/>
        </p:nvSpPr>
        <p:spPr>
          <a:xfrm>
            <a:off x="7345110" y="2164740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C1AE9E4D-EA90-3741-4781-8E10517E4724}"/>
              </a:ext>
            </a:extLst>
          </p:cNvPr>
          <p:cNvSpPr/>
          <p:nvPr/>
        </p:nvSpPr>
        <p:spPr>
          <a:xfrm>
            <a:off x="9586369" y="2164739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7FF1C8B-BA6F-7CBE-E74A-078781CAEF6C}"/>
              </a:ext>
            </a:extLst>
          </p:cNvPr>
          <p:cNvSpPr txBox="1"/>
          <p:nvPr/>
        </p:nvSpPr>
        <p:spPr>
          <a:xfrm>
            <a:off x="1077807" y="2977391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&amp;</a:t>
            </a:r>
            <a:endParaRPr lang="pl-PL" sz="4400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36B3A3C2-F8A9-8F6A-596A-A6094F45DA49}"/>
              </a:ext>
            </a:extLst>
          </p:cNvPr>
          <p:cNvSpPr txBox="1"/>
          <p:nvPr/>
        </p:nvSpPr>
        <p:spPr>
          <a:xfrm>
            <a:off x="3240405" y="2977391"/>
            <a:ext cx="1254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|</a:t>
            </a:r>
            <a:endParaRPr lang="pl-PL" sz="4400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AE45D13-F4C1-E535-E9E4-5635666577FD}"/>
              </a:ext>
            </a:extLst>
          </p:cNvPr>
          <p:cNvSpPr txBox="1"/>
          <p:nvPr/>
        </p:nvSpPr>
        <p:spPr>
          <a:xfrm>
            <a:off x="5501140" y="2977391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^</a:t>
            </a:r>
            <a:endParaRPr lang="pl-PL" sz="4400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3F18466-24AF-D98E-13C7-C7A9D1B8E254}"/>
              </a:ext>
            </a:extLst>
          </p:cNvPr>
          <p:cNvSpPr txBox="1"/>
          <p:nvPr/>
        </p:nvSpPr>
        <p:spPr>
          <a:xfrm>
            <a:off x="7685536" y="2977391"/>
            <a:ext cx="1242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~</a:t>
            </a:r>
            <a:endParaRPr lang="pl-PL" sz="4400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B64F52FA-CE11-DF50-0042-77DBE95E7B7C}"/>
              </a:ext>
            </a:extLst>
          </p:cNvPr>
          <p:cNvSpPr txBox="1"/>
          <p:nvPr/>
        </p:nvSpPr>
        <p:spPr>
          <a:xfrm>
            <a:off x="10042844" y="2977390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&lt;&lt;</a:t>
            </a:r>
            <a:endParaRPr lang="pl-PL" sz="4400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BEA09D2-F72F-9F39-DD76-C8E2BA27FC4E}"/>
              </a:ext>
            </a:extLst>
          </p:cNvPr>
          <p:cNvSpPr txBox="1"/>
          <p:nvPr/>
        </p:nvSpPr>
        <p:spPr>
          <a:xfrm>
            <a:off x="811787" y="2428300"/>
            <a:ext cx="1555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AND</a:t>
            </a:r>
            <a:endParaRPr lang="pl-PL" sz="2000" dirty="0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3677A76E-13B1-C5A3-B87C-1532DFA1E1EC}"/>
              </a:ext>
            </a:extLst>
          </p:cNvPr>
          <p:cNvSpPr txBox="1"/>
          <p:nvPr/>
        </p:nvSpPr>
        <p:spPr>
          <a:xfrm>
            <a:off x="2915873" y="2428300"/>
            <a:ext cx="1829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OR</a:t>
            </a:r>
            <a:endParaRPr lang="pl-PL" sz="2000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FCAE8AB-ED9A-9A62-F91D-314E93C46CA0}"/>
              </a:ext>
            </a:extLst>
          </p:cNvPr>
          <p:cNvSpPr txBox="1"/>
          <p:nvPr/>
        </p:nvSpPr>
        <p:spPr>
          <a:xfrm>
            <a:off x="5375741" y="2428300"/>
            <a:ext cx="139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XOR</a:t>
            </a:r>
            <a:endParaRPr lang="pl-PL" sz="2000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F43018F-3235-5D37-15E9-45AEAFDEB832}"/>
              </a:ext>
            </a:extLst>
          </p:cNvPr>
          <p:cNvSpPr txBox="1"/>
          <p:nvPr/>
        </p:nvSpPr>
        <p:spPr>
          <a:xfrm>
            <a:off x="7161470" y="2428300"/>
            <a:ext cx="2303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endParaRPr lang="pl-PL" sz="2000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F3CE0BB3-A7C7-4BB7-F041-238751FF2DC4}"/>
              </a:ext>
            </a:extLst>
          </p:cNvPr>
          <p:cNvSpPr txBox="1"/>
          <p:nvPr/>
        </p:nvSpPr>
        <p:spPr>
          <a:xfrm>
            <a:off x="9552502" y="2352799"/>
            <a:ext cx="2004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Przesunięcie bitowe</a:t>
            </a:r>
            <a:endParaRPr lang="pl-PL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D99E89DA-669D-5896-0C79-1246192BBEBB}"/>
              </a:ext>
            </a:extLst>
          </p:cNvPr>
          <p:cNvSpPr/>
          <p:nvPr/>
        </p:nvSpPr>
        <p:spPr>
          <a:xfrm>
            <a:off x="5069985" y="4443420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E16C664-79F4-902B-6548-1A458DBEDC66}"/>
              </a:ext>
            </a:extLst>
          </p:cNvPr>
          <p:cNvSpPr txBox="1"/>
          <p:nvPr/>
        </p:nvSpPr>
        <p:spPr>
          <a:xfrm>
            <a:off x="5526460" y="5256071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&gt;&gt;</a:t>
            </a:r>
            <a:endParaRPr lang="pl-PL" sz="440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ED894C3-9289-1CEC-7AA5-8B0BFA926CF8}"/>
              </a:ext>
            </a:extLst>
          </p:cNvPr>
          <p:cNvSpPr txBox="1"/>
          <p:nvPr/>
        </p:nvSpPr>
        <p:spPr>
          <a:xfrm>
            <a:off x="5036118" y="4631480"/>
            <a:ext cx="2004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Przesunięcie bitowe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14610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OPERATORY PRZYPISANIA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645279" y="1917578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C05F01D-ADC0-A944-E498-C4049A0FEEF5}"/>
              </a:ext>
            </a:extLst>
          </p:cNvPr>
          <p:cNvSpPr/>
          <p:nvPr/>
        </p:nvSpPr>
        <p:spPr>
          <a:xfrm>
            <a:off x="2886538" y="1917578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3038FBFA-5155-3B2D-6A19-1A3715841108}"/>
              </a:ext>
            </a:extLst>
          </p:cNvPr>
          <p:cNvSpPr/>
          <p:nvPr/>
        </p:nvSpPr>
        <p:spPr>
          <a:xfrm>
            <a:off x="5127797" y="1917577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6F6C690C-2006-151E-124E-CF3BC1F7610B}"/>
              </a:ext>
            </a:extLst>
          </p:cNvPr>
          <p:cNvSpPr/>
          <p:nvPr/>
        </p:nvSpPr>
        <p:spPr>
          <a:xfrm>
            <a:off x="2886538" y="4161942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1DDC2196-64AF-DADE-C568-8EACAD86B9D0}"/>
              </a:ext>
            </a:extLst>
          </p:cNvPr>
          <p:cNvSpPr/>
          <p:nvPr/>
        </p:nvSpPr>
        <p:spPr>
          <a:xfrm>
            <a:off x="5127797" y="4161941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99229BF9-9DB2-20DB-43A6-15214D222BEF}"/>
              </a:ext>
            </a:extLst>
          </p:cNvPr>
          <p:cNvSpPr/>
          <p:nvPr/>
        </p:nvSpPr>
        <p:spPr>
          <a:xfrm>
            <a:off x="7369056" y="1917578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C1AE9E4D-EA90-3741-4781-8E10517E4724}"/>
              </a:ext>
            </a:extLst>
          </p:cNvPr>
          <p:cNvSpPr/>
          <p:nvPr/>
        </p:nvSpPr>
        <p:spPr>
          <a:xfrm>
            <a:off x="9610315" y="1917577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AB6F861D-82EC-0F5C-382B-A5967C56B25B}"/>
              </a:ext>
            </a:extLst>
          </p:cNvPr>
          <p:cNvSpPr/>
          <p:nvPr/>
        </p:nvSpPr>
        <p:spPr>
          <a:xfrm>
            <a:off x="7369056" y="4161942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7FF1C8B-BA6F-7CBE-E74A-078781CAEF6C}"/>
              </a:ext>
            </a:extLst>
          </p:cNvPr>
          <p:cNvSpPr txBox="1"/>
          <p:nvPr/>
        </p:nvSpPr>
        <p:spPr>
          <a:xfrm>
            <a:off x="1101753" y="2495337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+=</a:t>
            </a:r>
            <a:endParaRPr lang="pl-PL" sz="4400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36B3A3C2-F8A9-8F6A-596A-A6094F45DA49}"/>
              </a:ext>
            </a:extLst>
          </p:cNvPr>
          <p:cNvSpPr txBox="1"/>
          <p:nvPr/>
        </p:nvSpPr>
        <p:spPr>
          <a:xfrm>
            <a:off x="3264351" y="2495336"/>
            <a:ext cx="1254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-=</a:t>
            </a:r>
            <a:endParaRPr lang="pl-PL" sz="4400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AE45D13-F4C1-E535-E9E4-5635666577FD}"/>
              </a:ext>
            </a:extLst>
          </p:cNvPr>
          <p:cNvSpPr txBox="1"/>
          <p:nvPr/>
        </p:nvSpPr>
        <p:spPr>
          <a:xfrm>
            <a:off x="5584271" y="2495335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*=</a:t>
            </a:r>
            <a:endParaRPr lang="pl-PL" sz="4400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3F18466-24AF-D98E-13C7-C7A9D1B8E254}"/>
              </a:ext>
            </a:extLst>
          </p:cNvPr>
          <p:cNvSpPr txBox="1"/>
          <p:nvPr/>
        </p:nvSpPr>
        <p:spPr>
          <a:xfrm>
            <a:off x="7722067" y="2490752"/>
            <a:ext cx="1242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/=</a:t>
            </a:r>
            <a:endParaRPr lang="pl-PL" sz="4400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B64F52FA-CE11-DF50-0042-77DBE95E7B7C}"/>
              </a:ext>
            </a:extLst>
          </p:cNvPr>
          <p:cNvSpPr txBox="1"/>
          <p:nvPr/>
        </p:nvSpPr>
        <p:spPr>
          <a:xfrm>
            <a:off x="9961927" y="2490751"/>
            <a:ext cx="1233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**=</a:t>
            </a:r>
            <a:endParaRPr lang="pl-PL" sz="4400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E9370AD8-3077-6F87-968E-D3EF9B251E71}"/>
              </a:ext>
            </a:extLst>
          </p:cNvPr>
          <p:cNvSpPr txBox="1"/>
          <p:nvPr/>
        </p:nvSpPr>
        <p:spPr>
          <a:xfrm>
            <a:off x="3343012" y="4739701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%=</a:t>
            </a:r>
            <a:endParaRPr lang="pl-PL" sz="4400" dirty="0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9AEB3400-4907-2214-D05D-96BCF773E1B7}"/>
              </a:ext>
            </a:extLst>
          </p:cNvPr>
          <p:cNvSpPr txBox="1"/>
          <p:nvPr/>
        </p:nvSpPr>
        <p:spPr>
          <a:xfrm>
            <a:off x="5491979" y="4739700"/>
            <a:ext cx="1208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.=</a:t>
            </a:r>
            <a:endParaRPr lang="pl-PL" sz="4400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BF5901F-24CD-5B0A-7D3E-7E34C307B66F}"/>
              </a:ext>
            </a:extLst>
          </p:cNvPr>
          <p:cNvSpPr txBox="1"/>
          <p:nvPr/>
        </p:nvSpPr>
        <p:spPr>
          <a:xfrm>
            <a:off x="7369056" y="4462700"/>
            <a:ext cx="19364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Przypisanie z operatorami bitowymi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405451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INNE OPERATORY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678835" y="2806811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C05F01D-ADC0-A944-E498-C4049A0FEEF5}"/>
              </a:ext>
            </a:extLst>
          </p:cNvPr>
          <p:cNvSpPr/>
          <p:nvPr/>
        </p:nvSpPr>
        <p:spPr>
          <a:xfrm>
            <a:off x="2920094" y="2806811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3038FBFA-5155-3B2D-6A19-1A3715841108}"/>
              </a:ext>
            </a:extLst>
          </p:cNvPr>
          <p:cNvSpPr/>
          <p:nvPr/>
        </p:nvSpPr>
        <p:spPr>
          <a:xfrm>
            <a:off x="5161353" y="2806810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99229BF9-9DB2-20DB-43A6-15214D222BEF}"/>
              </a:ext>
            </a:extLst>
          </p:cNvPr>
          <p:cNvSpPr/>
          <p:nvPr/>
        </p:nvSpPr>
        <p:spPr>
          <a:xfrm>
            <a:off x="7402612" y="2806811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C1AE9E4D-EA90-3741-4781-8E10517E4724}"/>
              </a:ext>
            </a:extLst>
          </p:cNvPr>
          <p:cNvSpPr/>
          <p:nvPr/>
        </p:nvSpPr>
        <p:spPr>
          <a:xfrm>
            <a:off x="9643871" y="2806810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7FF1C8B-BA6F-7CBE-E74A-078781CAEF6C}"/>
              </a:ext>
            </a:extLst>
          </p:cNvPr>
          <p:cNvSpPr txBox="1"/>
          <p:nvPr/>
        </p:nvSpPr>
        <p:spPr>
          <a:xfrm>
            <a:off x="1135309" y="3610346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endParaRPr lang="pl-PL" sz="4400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36B3A3C2-F8A9-8F6A-596A-A6094F45DA49}"/>
              </a:ext>
            </a:extLst>
          </p:cNvPr>
          <p:cNvSpPr txBox="1"/>
          <p:nvPr/>
        </p:nvSpPr>
        <p:spPr>
          <a:xfrm>
            <a:off x="2608403" y="3671902"/>
            <a:ext cx="258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$a . $b</a:t>
            </a:r>
            <a:endParaRPr lang="pl-PL" sz="3600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AE45D13-F4C1-E535-E9E4-5635666577FD}"/>
              </a:ext>
            </a:extLst>
          </p:cNvPr>
          <p:cNvSpPr txBox="1"/>
          <p:nvPr/>
        </p:nvSpPr>
        <p:spPr>
          <a:xfrm>
            <a:off x="5558642" y="3610346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@</a:t>
            </a:r>
            <a:endParaRPr lang="pl-PL" sz="4400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3F18466-24AF-D98E-13C7-C7A9D1B8E254}"/>
              </a:ext>
            </a:extLst>
          </p:cNvPr>
          <p:cNvSpPr txBox="1"/>
          <p:nvPr/>
        </p:nvSpPr>
        <p:spPr>
          <a:xfrm>
            <a:off x="7602497" y="3610346"/>
            <a:ext cx="153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$a++</a:t>
            </a:r>
            <a:endParaRPr lang="pl-PL" sz="4400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B64F52FA-CE11-DF50-0042-77DBE95E7B7C}"/>
              </a:ext>
            </a:extLst>
          </p:cNvPr>
          <p:cNvSpPr txBox="1"/>
          <p:nvPr/>
        </p:nvSpPr>
        <p:spPr>
          <a:xfrm>
            <a:off x="9754300" y="3610346"/>
            <a:ext cx="1715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$a--</a:t>
            </a:r>
            <a:endParaRPr lang="pl-PL" sz="44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5A0DBB2-23A6-7BCB-9294-BBA668A7886B}"/>
              </a:ext>
            </a:extLst>
          </p:cNvPr>
          <p:cNvSpPr txBox="1"/>
          <p:nvPr/>
        </p:nvSpPr>
        <p:spPr>
          <a:xfrm>
            <a:off x="776575" y="3241014"/>
            <a:ext cx="174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Przypisanie</a:t>
            </a:r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73209B86-064E-1379-099D-D9EAF54A9651}"/>
              </a:ext>
            </a:extLst>
          </p:cNvPr>
          <p:cNvSpPr txBox="1"/>
          <p:nvPr/>
        </p:nvSpPr>
        <p:spPr>
          <a:xfrm>
            <a:off x="2811733" y="3102514"/>
            <a:ext cx="212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Łącznie ciągów znaków</a:t>
            </a:r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46F07C3-AB0A-B084-3B75-EE6E20FD7861}"/>
              </a:ext>
            </a:extLst>
          </p:cNvPr>
          <p:cNvSpPr txBox="1"/>
          <p:nvPr/>
        </p:nvSpPr>
        <p:spPr>
          <a:xfrm>
            <a:off x="5096233" y="3025571"/>
            <a:ext cx="206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Wyłącznie obsługi błędów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BF08C8F2-B330-A70B-85BF-ADE24EBA04FC}"/>
              </a:ext>
            </a:extLst>
          </p:cNvPr>
          <p:cNvSpPr txBox="1"/>
          <p:nvPr/>
        </p:nvSpPr>
        <p:spPr>
          <a:xfrm>
            <a:off x="7402611" y="3164070"/>
            <a:ext cx="193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Inkrementacja</a:t>
            </a:r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362B007-31DD-735D-6C69-F9E52A2CBB47}"/>
              </a:ext>
            </a:extLst>
          </p:cNvPr>
          <p:cNvSpPr txBox="1"/>
          <p:nvPr/>
        </p:nvSpPr>
        <p:spPr>
          <a:xfrm>
            <a:off x="9643872" y="3164070"/>
            <a:ext cx="193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Dekrementacja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143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3D78DDC2-3CA5-8A9E-2840-44AD09AE00EF}"/>
              </a:ext>
            </a:extLst>
          </p:cNvPr>
          <p:cNvSpPr/>
          <p:nvPr/>
        </p:nvSpPr>
        <p:spPr>
          <a:xfrm>
            <a:off x="1595021" y="1764437"/>
            <a:ext cx="9001957" cy="332912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66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KOMENDY W PHP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266427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27AAF1A-5180-1499-ABA9-BD79B322061E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DO CZEGO WYKORZYSTUJEMY PHP</a:t>
            </a:r>
            <a:endParaRPr lang="pl-PL" sz="40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7A4CE671-C9E8-E3CF-8342-F1286BBC4968}"/>
              </a:ext>
            </a:extLst>
          </p:cNvPr>
          <p:cNvSpPr/>
          <p:nvPr/>
        </p:nvSpPr>
        <p:spPr>
          <a:xfrm>
            <a:off x="297400" y="2418040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985577B1-B13D-CDB1-84DF-CDCEC9B9BBCB}"/>
              </a:ext>
            </a:extLst>
          </p:cNvPr>
          <p:cNvSpPr/>
          <p:nvPr/>
        </p:nvSpPr>
        <p:spPr>
          <a:xfrm>
            <a:off x="3293615" y="2407505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368E6C17-E9AC-CD41-DDCD-47594AB87807}"/>
              </a:ext>
            </a:extLst>
          </p:cNvPr>
          <p:cNvSpPr/>
          <p:nvPr/>
        </p:nvSpPr>
        <p:spPr>
          <a:xfrm>
            <a:off x="6258757" y="2418040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487DD758-D36B-2B28-ACD4-C2C6C81ACE9E}"/>
              </a:ext>
            </a:extLst>
          </p:cNvPr>
          <p:cNvSpPr/>
          <p:nvPr/>
        </p:nvSpPr>
        <p:spPr>
          <a:xfrm>
            <a:off x="9223899" y="2418040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8CFA37B-544B-14BE-FDD4-18518F0D6BB4}"/>
              </a:ext>
            </a:extLst>
          </p:cNvPr>
          <p:cNvSpPr txBox="1"/>
          <p:nvPr/>
        </p:nvSpPr>
        <p:spPr>
          <a:xfrm>
            <a:off x="812305" y="2627788"/>
            <a:ext cx="1597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Praca po stronie serwera</a:t>
            </a:r>
            <a:endParaRPr lang="pl-PL" sz="200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F1BEBF6-AEC9-4B1E-B680-CBA74F7187BD}"/>
              </a:ext>
            </a:extLst>
          </p:cNvPr>
          <p:cNvSpPr txBox="1"/>
          <p:nvPr/>
        </p:nvSpPr>
        <p:spPr>
          <a:xfrm>
            <a:off x="3679793" y="2627789"/>
            <a:ext cx="1855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Dynamiczne generowanie stron www</a:t>
            </a:r>
            <a:endParaRPr lang="pl-PL" sz="20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327C048-C51F-F2A8-CF5E-4D39FEA7B009}"/>
              </a:ext>
            </a:extLst>
          </p:cNvPr>
          <p:cNvSpPr txBox="1"/>
          <p:nvPr/>
        </p:nvSpPr>
        <p:spPr>
          <a:xfrm>
            <a:off x="6915705" y="2627789"/>
            <a:ext cx="1313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Obsługa baz danych</a:t>
            </a:r>
            <a:endParaRPr lang="pl-PL" sz="20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DAE70D2-6527-AC15-64E1-7C3112B8F2A9}"/>
              </a:ext>
            </a:extLst>
          </p:cNvPr>
          <p:cNvSpPr txBox="1"/>
          <p:nvPr/>
        </p:nvSpPr>
        <p:spPr>
          <a:xfrm>
            <a:off x="9765436" y="2627789"/>
            <a:ext cx="163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Operacje na danych</a:t>
            </a:r>
            <a:endParaRPr lang="pl-PL" sz="2000"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AB694D3C-DA6C-9C27-973B-FADAB701E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20" y="3853199"/>
            <a:ext cx="1216009" cy="1496627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8E2E2731-8C19-B193-10F0-5CDED64DC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388" y="3849790"/>
            <a:ext cx="1234242" cy="1234242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9C2FA083-2754-6F2D-7CD2-5EDA6705B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872" y="3779414"/>
            <a:ext cx="1304618" cy="1304618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07465CEA-4DCF-591C-15A1-7DC77E81B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176" y="3891424"/>
            <a:ext cx="1232951" cy="123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77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FUNKCJA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845942" y="2399251"/>
            <a:ext cx="2551599" cy="24999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2BA3D82-5A19-8E14-A7E4-3F9DE72E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52" y="1917577"/>
            <a:ext cx="6422266" cy="372034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B3E12C40-9FC0-1776-C291-A173FA4C8E5A}"/>
              </a:ext>
            </a:extLst>
          </p:cNvPr>
          <p:cNvSpPr txBox="1"/>
          <p:nvPr/>
        </p:nvSpPr>
        <p:spPr>
          <a:xfrm>
            <a:off x="901143" y="3172157"/>
            <a:ext cx="2441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Deklaracja funkcji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220424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FORMULARZE</a:t>
            </a:r>
            <a:endParaRPr lang="pl-PL" sz="4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5C9CD73-20C1-BD4B-D2FD-EF86FFCE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61" y="4060418"/>
            <a:ext cx="9579352" cy="236257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BC46E86-DD59-92AE-8A91-CB3D013D768D}"/>
              </a:ext>
            </a:extLst>
          </p:cNvPr>
          <p:cNvSpPr/>
          <p:nvPr/>
        </p:nvSpPr>
        <p:spPr>
          <a:xfrm>
            <a:off x="503339" y="1917578"/>
            <a:ext cx="4454555" cy="166452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CEDD75-B15A-6F3A-DCCF-78B138873702}"/>
              </a:ext>
            </a:extLst>
          </p:cNvPr>
          <p:cNvSpPr txBox="1"/>
          <p:nvPr/>
        </p:nvSpPr>
        <p:spPr>
          <a:xfrm>
            <a:off x="1275126" y="2395896"/>
            <a:ext cx="2910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Przesyłanie danych metodą POST i GET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360387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FORMULARZE</a:t>
            </a:r>
            <a:endParaRPr lang="pl-PL" sz="4800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BC46E86-DD59-92AE-8A91-CB3D013D768D}"/>
              </a:ext>
            </a:extLst>
          </p:cNvPr>
          <p:cNvSpPr/>
          <p:nvPr/>
        </p:nvSpPr>
        <p:spPr>
          <a:xfrm>
            <a:off x="503340" y="1917578"/>
            <a:ext cx="3363986" cy="166452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CEDD75-B15A-6F3A-DCCF-78B138873702}"/>
              </a:ext>
            </a:extLst>
          </p:cNvPr>
          <p:cNvSpPr txBox="1"/>
          <p:nvPr/>
        </p:nvSpPr>
        <p:spPr>
          <a:xfrm>
            <a:off x="729843" y="2242007"/>
            <a:ext cx="2910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Zaciągnięcie danych do pliku PHP</a:t>
            </a:r>
            <a:endParaRPr lang="pl-PL" sz="20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18B03A4-8CDC-B362-3933-5141BF912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143" y="2278305"/>
            <a:ext cx="6081153" cy="318736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48592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FORMULARZE</a:t>
            </a:r>
            <a:endParaRPr lang="pl-PL" sz="4800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BC46E86-DD59-92AE-8A91-CB3D013D768D}"/>
              </a:ext>
            </a:extLst>
          </p:cNvPr>
          <p:cNvSpPr/>
          <p:nvPr/>
        </p:nvSpPr>
        <p:spPr>
          <a:xfrm>
            <a:off x="619986" y="3243038"/>
            <a:ext cx="3363986" cy="113601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CEDD75-B15A-6F3A-DCCF-78B138873702}"/>
              </a:ext>
            </a:extLst>
          </p:cNvPr>
          <p:cNvSpPr txBox="1"/>
          <p:nvPr/>
        </p:nvSpPr>
        <p:spPr>
          <a:xfrm>
            <a:off x="846489" y="3610990"/>
            <a:ext cx="291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Sprawdzenie danych</a:t>
            </a:r>
            <a:endParaRPr lang="pl-PL" sz="20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B105605-02FF-B04E-0D0C-1D1780AE9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05" y="2107479"/>
            <a:ext cx="5706142" cy="147462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D54F0D5-220F-1243-B694-DF2F48F96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92" y="4011100"/>
            <a:ext cx="4608367" cy="215602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57843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FORMULARZE</a:t>
            </a:r>
            <a:endParaRPr lang="pl-PL" sz="4800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BC46E86-DD59-92AE-8A91-CB3D013D768D}"/>
              </a:ext>
            </a:extLst>
          </p:cNvPr>
          <p:cNvSpPr/>
          <p:nvPr/>
        </p:nvSpPr>
        <p:spPr>
          <a:xfrm>
            <a:off x="619986" y="3061983"/>
            <a:ext cx="3363986" cy="147646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CEDD75-B15A-6F3A-DCCF-78B138873702}"/>
              </a:ext>
            </a:extLst>
          </p:cNvPr>
          <p:cNvSpPr txBox="1"/>
          <p:nvPr/>
        </p:nvSpPr>
        <p:spPr>
          <a:xfrm>
            <a:off x="846489" y="3292382"/>
            <a:ext cx="2910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Zmiana typu wprowadzonych danych</a:t>
            </a:r>
            <a:endParaRPr lang="pl-PL" sz="20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22B2A5F-1B0B-7EB1-BF74-8D0FAE704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594" y="2910980"/>
            <a:ext cx="6160420" cy="178149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66977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POŁĄCZENIE Z BAZĄ DANYCH</a:t>
            </a:r>
            <a:endParaRPr lang="pl-PL" sz="4800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BC46E86-DD59-92AE-8A91-CB3D013D768D}"/>
              </a:ext>
            </a:extLst>
          </p:cNvPr>
          <p:cNvSpPr/>
          <p:nvPr/>
        </p:nvSpPr>
        <p:spPr>
          <a:xfrm>
            <a:off x="619986" y="3061983"/>
            <a:ext cx="3363986" cy="147646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CEDD75-B15A-6F3A-DCCF-78B138873702}"/>
              </a:ext>
            </a:extLst>
          </p:cNvPr>
          <p:cNvSpPr txBox="1"/>
          <p:nvPr/>
        </p:nvSpPr>
        <p:spPr>
          <a:xfrm>
            <a:off x="846489" y="3292382"/>
            <a:ext cx="291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mysqli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972310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7968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093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3B234EF8-6C74-13AB-F002-15A97063C4BF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5023F00-1DEB-0C50-40CF-8FE5A1256A98}"/>
              </a:ext>
            </a:extLst>
          </p:cNvPr>
          <p:cNvSpPr txBox="1"/>
          <p:nvPr/>
        </p:nvSpPr>
        <p:spPr>
          <a:xfrm>
            <a:off x="1760738" y="666400"/>
            <a:ext cx="8777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PHP I TWORZENIE STRON INTERNETOWYCH</a:t>
            </a:r>
            <a:endParaRPr lang="pl-PL" sz="3200" b="1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389BF3CD-4471-1628-66B4-E5A44DFCC1EC}"/>
              </a:ext>
            </a:extLst>
          </p:cNvPr>
          <p:cNvSpPr/>
          <p:nvPr/>
        </p:nvSpPr>
        <p:spPr>
          <a:xfrm>
            <a:off x="325882" y="2371995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CA485901-87C4-A690-D97D-707C39F64542}"/>
              </a:ext>
            </a:extLst>
          </p:cNvPr>
          <p:cNvSpPr/>
          <p:nvPr/>
        </p:nvSpPr>
        <p:spPr>
          <a:xfrm>
            <a:off x="3293614" y="2371995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625AF516-3A5D-F32A-40DD-56360511C502}"/>
              </a:ext>
            </a:extLst>
          </p:cNvPr>
          <p:cNvSpPr/>
          <p:nvPr/>
        </p:nvSpPr>
        <p:spPr>
          <a:xfrm>
            <a:off x="6258756" y="2382530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3B288F3B-0A0B-2D69-556C-0530328FABDD}"/>
              </a:ext>
            </a:extLst>
          </p:cNvPr>
          <p:cNvSpPr/>
          <p:nvPr/>
        </p:nvSpPr>
        <p:spPr>
          <a:xfrm>
            <a:off x="9223898" y="2382530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72E9B90-70B9-B676-9327-6094EDFCEDAB}"/>
              </a:ext>
            </a:extLst>
          </p:cNvPr>
          <p:cNvSpPr txBox="1"/>
          <p:nvPr/>
        </p:nvSpPr>
        <p:spPr>
          <a:xfrm>
            <a:off x="756157" y="2494560"/>
            <a:ext cx="1769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Media </a:t>
            </a:r>
            <a:r>
              <a:rPr lang="pl-PL" sz="24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społecz-nościowe</a:t>
            </a:r>
            <a:r>
              <a:rPr lang="pl-PL" sz="2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lang="pl-PL" sz="2400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A140AF3-62D6-A474-BA1A-B3FD923C2B80}"/>
              </a:ext>
            </a:extLst>
          </p:cNvPr>
          <p:cNvSpPr txBox="1"/>
          <p:nvPr/>
        </p:nvSpPr>
        <p:spPr>
          <a:xfrm>
            <a:off x="3515555" y="2802707"/>
            <a:ext cx="218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Sklepy internetowe</a:t>
            </a:r>
            <a:endParaRPr lang="pl-PL" sz="2400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7F37C097-5360-F0EA-3207-81E65C809B73}"/>
              </a:ext>
            </a:extLst>
          </p:cNvPr>
          <p:cNvSpPr txBox="1"/>
          <p:nvPr/>
        </p:nvSpPr>
        <p:spPr>
          <a:xfrm>
            <a:off x="6720394" y="2802707"/>
            <a:ext cx="1704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Systemy CMS</a:t>
            </a:r>
            <a:endParaRPr lang="pl-PL" sz="2400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F39FBC4-9BE5-549A-AE5A-2AAA35533957}"/>
              </a:ext>
            </a:extLst>
          </p:cNvPr>
          <p:cNvSpPr txBox="1"/>
          <p:nvPr/>
        </p:nvSpPr>
        <p:spPr>
          <a:xfrm>
            <a:off x="9454717" y="2802707"/>
            <a:ext cx="216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Formularze i fora internetowe</a:t>
            </a:r>
            <a:endParaRPr lang="pl-PL" sz="2400" dirty="0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7A09FC47-422E-1641-5F50-76A6306C0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4" y="3854566"/>
            <a:ext cx="1255140" cy="1255140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D47AE09B-D11D-0541-1EAB-658F5904B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16" y="3752290"/>
            <a:ext cx="1385467" cy="1385467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2FF80C90-39CD-D114-3302-185DCCECD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52" y="3947781"/>
            <a:ext cx="1467271" cy="1467271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675E03AD-B413-B601-A6FD-51A908F23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686" y="4144834"/>
            <a:ext cx="1804990" cy="10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0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4C94647F-A750-7192-9C0E-C1B82E22D786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ZALETY PHP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AD59A1B5-4147-2E2F-ABA3-B51DDACF27AB}"/>
              </a:ext>
            </a:extLst>
          </p:cNvPr>
          <p:cNvSpPr/>
          <p:nvPr/>
        </p:nvSpPr>
        <p:spPr>
          <a:xfrm>
            <a:off x="328472" y="2363113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AA5609F-AC14-EA9B-C88C-DA4E6210C9D5}"/>
              </a:ext>
            </a:extLst>
          </p:cNvPr>
          <p:cNvSpPr/>
          <p:nvPr/>
        </p:nvSpPr>
        <p:spPr>
          <a:xfrm>
            <a:off x="3293614" y="2363117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F2E67111-83BD-ED13-5766-A383B116F904}"/>
              </a:ext>
            </a:extLst>
          </p:cNvPr>
          <p:cNvSpPr/>
          <p:nvPr/>
        </p:nvSpPr>
        <p:spPr>
          <a:xfrm>
            <a:off x="6258756" y="2373652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492C056-0A95-2262-810B-C0ECC4057917}"/>
              </a:ext>
            </a:extLst>
          </p:cNvPr>
          <p:cNvSpPr/>
          <p:nvPr/>
        </p:nvSpPr>
        <p:spPr>
          <a:xfrm>
            <a:off x="9223898" y="2373652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B4397BB-B429-8E37-8630-9B6E1F514BB0}"/>
              </a:ext>
            </a:extLst>
          </p:cNvPr>
          <p:cNvSpPr txBox="1"/>
          <p:nvPr/>
        </p:nvSpPr>
        <p:spPr>
          <a:xfrm>
            <a:off x="645109" y="3183964"/>
            <a:ext cx="1994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Open Source</a:t>
            </a:r>
            <a:endParaRPr lang="pl-PL" sz="40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488D9DE-B17E-EDA8-95B5-257A313DBD5C}"/>
              </a:ext>
            </a:extLst>
          </p:cNvPr>
          <p:cNvSpPr txBox="1"/>
          <p:nvPr/>
        </p:nvSpPr>
        <p:spPr>
          <a:xfrm>
            <a:off x="3548106" y="2979942"/>
            <a:ext cx="21188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Bezpieczeństwo</a:t>
            </a:r>
            <a:endParaRPr lang="pl-PL" sz="40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D6B9015-3045-1141-844F-4470D62C4BF9}"/>
              </a:ext>
            </a:extLst>
          </p:cNvPr>
          <p:cNvSpPr txBox="1"/>
          <p:nvPr/>
        </p:nvSpPr>
        <p:spPr>
          <a:xfrm>
            <a:off x="6636056" y="3277182"/>
            <a:ext cx="1873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Wydajność</a:t>
            </a:r>
            <a:endParaRPr lang="pl-PL" sz="40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7C24274-B35F-7607-5A05-5DE9B06C3264}"/>
              </a:ext>
            </a:extLst>
          </p:cNvPr>
          <p:cNvSpPr txBox="1"/>
          <p:nvPr/>
        </p:nvSpPr>
        <p:spPr>
          <a:xfrm>
            <a:off x="9263847" y="3277181"/>
            <a:ext cx="2627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Łatwa składnia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05840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3D78DDC2-3CA5-8A9E-2840-44AD09AE00EF}"/>
              </a:ext>
            </a:extLst>
          </p:cNvPr>
          <p:cNvSpPr/>
          <p:nvPr/>
        </p:nvSpPr>
        <p:spPr>
          <a:xfrm>
            <a:off x="1595021" y="1764437"/>
            <a:ext cx="9001957" cy="332912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66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PODSTAWOWE</a:t>
            </a:r>
          </a:p>
          <a:p>
            <a:pPr algn="ctr"/>
            <a:r>
              <a:rPr lang="pl-PL" sz="66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KOMENDY W PHP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58652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ECHO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501585" y="1793351"/>
            <a:ext cx="3302495" cy="22177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BE5BE67-12AD-CAF4-5716-09173EE741CB}"/>
              </a:ext>
            </a:extLst>
          </p:cNvPr>
          <p:cNvSpPr txBox="1"/>
          <p:nvPr/>
        </p:nvSpPr>
        <p:spPr>
          <a:xfrm>
            <a:off x="612557" y="2363625"/>
            <a:ext cx="3080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Wyświetlanie tekstu</a:t>
            </a:r>
            <a:endParaRPr lang="pl-PL" sz="32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1F3E6071-5BE7-7B41-629B-C6E3AE051A6D}"/>
              </a:ext>
            </a:extLst>
          </p:cNvPr>
          <p:cNvSpPr/>
          <p:nvPr/>
        </p:nvSpPr>
        <p:spPr>
          <a:xfrm>
            <a:off x="501585" y="4321896"/>
            <a:ext cx="3302495" cy="22177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D3397A8-B8F9-D188-3715-EB297DB186F2}"/>
              </a:ext>
            </a:extLst>
          </p:cNvPr>
          <p:cNvSpPr txBox="1"/>
          <p:nvPr/>
        </p:nvSpPr>
        <p:spPr>
          <a:xfrm>
            <a:off x="967272" y="4858408"/>
            <a:ext cx="2370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Znaczniki </a:t>
            </a:r>
          </a:p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&lt;?</a:t>
            </a:r>
            <a:r>
              <a:rPr lang="pl-PL" sz="32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php</a:t>
            </a:r>
            <a:endParaRPr lang="pl-PL" sz="32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0207C50-7335-38E3-1E56-280F4BFD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813" y="2098273"/>
            <a:ext cx="6581630" cy="382568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9467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ZMIENNE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661384" y="2494625"/>
            <a:ext cx="2800908" cy="277871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BE5BE67-12AD-CAF4-5716-09173EE741CB}"/>
              </a:ext>
            </a:extLst>
          </p:cNvPr>
          <p:cNvSpPr txBox="1"/>
          <p:nvPr/>
        </p:nvSpPr>
        <p:spPr>
          <a:xfrm>
            <a:off x="521562" y="3345371"/>
            <a:ext cx="3080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Tworzenie zmiennej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EE014FF-2F09-B3F1-625D-E0502C8F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974" y="2017691"/>
            <a:ext cx="5487655" cy="41135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0287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WARUNKI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703329" y="2244365"/>
            <a:ext cx="2800908" cy="319286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BE5BE67-12AD-CAF4-5716-09173EE741CB}"/>
              </a:ext>
            </a:extLst>
          </p:cNvPr>
          <p:cNvSpPr txBox="1"/>
          <p:nvPr/>
        </p:nvSpPr>
        <p:spPr>
          <a:xfrm>
            <a:off x="563507" y="3050087"/>
            <a:ext cx="3080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Instrukcje warunkowe:</a:t>
            </a:r>
          </a:p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043EF04-7AD4-C616-4F5C-DF570D21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62" y="2035023"/>
            <a:ext cx="5450973" cy="36115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5859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WARUNKI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703329" y="2244365"/>
            <a:ext cx="2800908" cy="319286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BE5BE67-12AD-CAF4-5716-09173EE741CB}"/>
              </a:ext>
            </a:extLst>
          </p:cNvPr>
          <p:cNvSpPr txBox="1"/>
          <p:nvPr/>
        </p:nvSpPr>
        <p:spPr>
          <a:xfrm>
            <a:off x="563507" y="3050087"/>
            <a:ext cx="3080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Instrukcje warunkowe:</a:t>
            </a:r>
          </a:p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ELSEIF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1218F2D-F213-538C-9F26-FCAA2A8C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523" y="2038525"/>
            <a:ext cx="4865271" cy="339870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8549865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Panoramiczny</PresentationFormat>
  <Paragraphs>123</Paragraphs>
  <Slides>27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Cascadia Code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Rafał Antolak</dc:creator>
  <cp:lastModifiedBy>Rafał Antolak</cp:lastModifiedBy>
  <cp:revision>6</cp:revision>
  <dcterms:created xsi:type="dcterms:W3CDTF">2024-03-08T17:08:24Z</dcterms:created>
  <dcterms:modified xsi:type="dcterms:W3CDTF">2024-03-12T16:28:07Z</dcterms:modified>
</cp:coreProperties>
</file>