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202-9E4C-BF97-611F-82AD8617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B0628-BBDA-05AE-D19E-52F3FAC50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93EF-FFD0-05A2-0050-2185F4B4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BB47-105C-8CD2-9B5B-EBA94EC8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DB4C-404D-235F-2A0A-B990526F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9AFA-9B12-8581-0366-7D10FC0E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9DE4-F03A-9840-06EF-66FF1713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4915-91CC-65CD-2AE9-A731A562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93D5-C0FE-A7F7-FF4C-6B4B5B26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00CF-6F89-E08C-4342-0B99C73D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0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4235D-C0C8-A015-603C-12282ACF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4168D-61AF-4C5E-CD68-E5932B88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3DF8-68A7-D45F-BD9B-F15E5120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AAB-D0B0-0414-F7C3-9E3EA847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D640-443C-FCAD-9110-937EC700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1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7E96-6773-AC75-BFAF-094078B2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71FB-449B-E49E-EEA0-B8078565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C17F-26B7-7EFB-54F7-91B89F7C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AAD4-3B4E-8542-2124-6169882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510F-18F7-A3C9-D57F-93229155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4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2E88-6CCA-EDE3-59DF-C4E867CC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24BE-8F00-6478-4E50-FE6293FF9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C4EC-DEAA-613E-54F3-96920549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8A93-CCD8-EB55-E8B5-AEC2A1E5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FCEA-80E7-E610-4EF3-3784C3D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32D6-4664-D185-1CE9-8FB683DD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FADA-23ED-05DF-A594-9D92118F5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D5C3-E7D9-458B-9247-40D66FA3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5F34-6656-B481-7241-9CFB3056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6BC6-EF03-C5BC-3AB3-0EDC4242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88481-05B8-B074-E787-FF631CA7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5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9DF1-3634-CC52-00CC-CE31BD45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CAA5-DEB1-63F5-0645-6D11CEBB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5B21A-DE28-2E96-2FB0-FEDC29AC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83938-B483-996B-B589-19236A563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5FB9E-4984-176F-35CB-6400898D2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349C8-CF19-51B7-55E7-C78005C6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1C8C3-6854-E3AB-3A76-7EEB2F13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1E58D-A6C5-9BA5-BF4D-652829EC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9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91A-D9A7-7741-7F2F-E73D8F3F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08F6C-E820-6270-26BC-6055724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565C9-E653-2A82-2647-AE7552B5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E2CB0-227B-710B-35D4-AD0E0FC3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8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91F78-E1AB-1453-2EE4-E5A63A33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96048-BCFD-F831-5C44-2D13047A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9354-406B-2424-7343-385F9D0A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1B8-BB85-20AA-5EB8-BBCD7FC2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F4FD-B536-B411-4EA5-4F99F29E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16B7C-4234-290D-2959-2B976FB6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4A3A2-4E67-86F0-EFB8-C2501EC7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10295-4C32-3037-51A2-00C09BEB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51187-A29D-10FE-AB81-AF844D43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28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98EF-9184-AF52-DEA8-1877B0C1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683A8-D453-3AF3-F067-99BB6C4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26582-1E01-C4AF-DA7A-2B2C7E42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CE00D-1858-6A5F-AB03-A5CF4A2F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6200-852A-36C1-12EF-3D68C6F7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2FC93-2367-E709-757D-1345D871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89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5834-D321-8B84-4F6B-BF2A5347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6895B-20C9-4043-F15C-5C875289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84F0-9F20-6604-28CE-7E85C8027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DE83-E816-41D6-BE5F-8282F4C23B5F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A4FF1-3B33-2240-A01C-31966E41C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5145-D884-803B-2A6D-A71C86D8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E0DA-8AB7-4EFA-8052-131D76A29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4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D24AAAC-8F62-6929-ED94-8E5A4FE9B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287" y="2171700"/>
            <a:ext cx="83534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4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ABC35A-84FF-B517-2090-85F4CC65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712" y="742950"/>
            <a:ext cx="9934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5814241-22C9-E427-6FCC-DF4E180A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990" y="1299524"/>
            <a:ext cx="6781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E63A8-E6EC-C7EA-D4A4-63D8AF98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4462" y="3791744"/>
            <a:ext cx="1743075" cy="419100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309A027-CAF1-1268-F49D-6F559C2D9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212" y="1752600"/>
            <a:ext cx="7267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6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1753014-1059-56D1-251F-D43AE2B6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400" y="1028700"/>
            <a:ext cx="8839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EDB950-4165-BE13-0465-4C3AB3BC2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2100" y="742950"/>
            <a:ext cx="9067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91D7A6D-06B6-691A-C613-1BD1C2AD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0212" y="742950"/>
            <a:ext cx="8791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7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3B97E6-8115-670C-AC38-CE8CA084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712" y="95250"/>
            <a:ext cx="61245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Joubert</dc:creator>
  <cp:lastModifiedBy>Jacques Joubert</cp:lastModifiedBy>
  <cp:revision>3</cp:revision>
  <dcterms:created xsi:type="dcterms:W3CDTF">2022-08-04T12:28:20Z</dcterms:created>
  <dcterms:modified xsi:type="dcterms:W3CDTF">2022-08-05T11:00:20Z</dcterms:modified>
</cp:coreProperties>
</file>