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4" r:id="rId7"/>
    <p:sldId id="259" r:id="rId8"/>
    <p:sldId id="265" r:id="rId9"/>
    <p:sldId id="263" r:id="rId10"/>
    <p:sldId id="270" r:id="rId11"/>
    <p:sldId id="264" r:id="rId12"/>
    <p:sldId id="268" r:id="rId13"/>
    <p:sldId id="271" r:id="rId14"/>
    <p:sldId id="260" r:id="rId15"/>
    <p:sldId id="267" r:id="rId16"/>
    <p:sldId id="269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C2A59-A7F9-4EC7-8772-84AFAF322242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FDFBC08-E683-480F-BCCD-988E672454ED}">
      <dgm:prSet phldrT="[Text]" custT="1"/>
      <dgm:spPr/>
      <dgm:t>
        <a:bodyPr/>
        <a:lstStyle/>
        <a:p>
          <a:r>
            <a:rPr lang="en-US" sz="1600" dirty="0" smtClean="0"/>
            <a:t>Identify where</a:t>
          </a:r>
          <a:r>
            <a:rPr lang="pl-PL" sz="1600" dirty="0" smtClean="0"/>
            <a:t> </a:t>
          </a:r>
          <a:r>
            <a:rPr lang="en-US" sz="1600" dirty="0" smtClean="0"/>
            <a:t>the bottlenecks are</a:t>
          </a:r>
        </a:p>
        <a:p>
          <a:r>
            <a:rPr lang="pl-PL" sz="1600" dirty="0" smtClean="0"/>
            <a:t>Tools: VS </a:t>
          </a:r>
          <a:r>
            <a:rPr lang="en-US" sz="1600" dirty="0" smtClean="0"/>
            <a:t>Performance, Perfmon</a:t>
          </a:r>
          <a:endParaRPr lang="en-US" sz="1600" dirty="0"/>
        </a:p>
      </dgm:t>
    </dgm:pt>
    <dgm:pt modelId="{2B8A2AAC-21BE-41BF-9CFE-ECDAA01218E9}" type="parTrans" cxnId="{D0EB8BC3-5F83-4D9E-ACF6-FBAB5D75E145}">
      <dgm:prSet/>
      <dgm:spPr/>
      <dgm:t>
        <a:bodyPr/>
        <a:lstStyle/>
        <a:p>
          <a:endParaRPr lang="en-US"/>
        </a:p>
      </dgm:t>
    </dgm:pt>
    <dgm:pt modelId="{7F3FDF5E-9AEE-4A32-BECD-061615349CA9}" type="sibTrans" cxnId="{D0EB8BC3-5F83-4D9E-ACF6-FBAB5D75E145}">
      <dgm:prSet/>
      <dgm:spPr/>
      <dgm:t>
        <a:bodyPr/>
        <a:lstStyle/>
        <a:p>
          <a:endParaRPr lang="en-US"/>
        </a:p>
      </dgm:t>
    </dgm:pt>
    <dgm:pt modelId="{D7170710-8A7C-4582-BD6A-D6A47B6F9958}">
      <dgm:prSet phldrT="[Text]" custT="1"/>
      <dgm:spPr/>
      <dgm:t>
        <a:bodyPr/>
        <a:lstStyle/>
        <a:p>
          <a:r>
            <a:rPr lang="pl-PL" sz="1600" dirty="0" smtClean="0"/>
            <a:t>Identify </a:t>
          </a:r>
          <a:r>
            <a:rPr lang="en-US" sz="1600" dirty="0" smtClean="0"/>
            <a:t>what the bottlenecks are </a:t>
          </a:r>
          <a:endParaRPr lang="pl-PL" sz="1600" dirty="0" smtClean="0"/>
        </a:p>
        <a:p>
          <a:r>
            <a:rPr lang="pl-PL" sz="1600" dirty="0" smtClean="0"/>
            <a:t>Tools: </a:t>
          </a:r>
          <a:r>
            <a:rPr lang="en-US" sz="1600" dirty="0" smtClean="0"/>
            <a:t>dotNet, </a:t>
          </a:r>
          <a:r>
            <a:rPr lang="pl-PL" sz="1600" dirty="0" smtClean="0"/>
            <a:t>TimerLog, </a:t>
          </a:r>
          <a:r>
            <a:rPr lang="en-US" sz="1600" dirty="0" smtClean="0"/>
            <a:t>SQL Profiler, Perfmon, ClearTrace, User Activity Historical Data</a:t>
          </a:r>
          <a:endParaRPr lang="en-US" sz="1600" dirty="0"/>
        </a:p>
      </dgm:t>
    </dgm:pt>
    <dgm:pt modelId="{08342637-E16C-4038-A0B0-294C47CF38A4}" type="parTrans" cxnId="{1C267981-258D-4FAB-B7C1-48D623DCBC73}">
      <dgm:prSet/>
      <dgm:spPr/>
      <dgm:t>
        <a:bodyPr/>
        <a:lstStyle/>
        <a:p>
          <a:endParaRPr lang="en-US"/>
        </a:p>
      </dgm:t>
    </dgm:pt>
    <dgm:pt modelId="{28D8EB98-47C4-4F4A-AAF7-999A6B744000}" type="sibTrans" cxnId="{1C267981-258D-4FAB-B7C1-48D623DCBC73}">
      <dgm:prSet/>
      <dgm:spPr/>
      <dgm:t>
        <a:bodyPr/>
        <a:lstStyle/>
        <a:p>
          <a:endParaRPr lang="en-US"/>
        </a:p>
      </dgm:t>
    </dgm:pt>
    <dgm:pt modelId="{3A74901E-5E71-4319-A10A-A588E3AF4AB3}">
      <dgm:prSet phldrT="[Text]"/>
      <dgm:spPr/>
      <dgm:t>
        <a:bodyPr/>
        <a:lstStyle/>
        <a:p>
          <a:r>
            <a:rPr lang="en-US" dirty="0" smtClean="0"/>
            <a:t>Analyze, optimize</a:t>
          </a:r>
          <a:endParaRPr lang="pl-PL" dirty="0" smtClean="0"/>
        </a:p>
        <a:p>
          <a:r>
            <a:rPr lang="pl-PL" dirty="0" smtClean="0"/>
            <a:t>Tools: </a:t>
          </a:r>
          <a:r>
            <a:rPr lang="en-US" dirty="0" smtClean="0"/>
            <a:t>dotNet,</a:t>
          </a:r>
          <a:r>
            <a:rPr lang="pl-PL" dirty="0" smtClean="0"/>
            <a:t> SSMS (Execution Plan)</a:t>
          </a:r>
          <a:r>
            <a:rPr lang="en-US" dirty="0" smtClean="0"/>
            <a:t>,</a:t>
          </a:r>
          <a:r>
            <a:rPr lang="pl-PL" dirty="0" smtClean="0"/>
            <a:t> TSQL (SET Statements),</a:t>
          </a:r>
          <a:r>
            <a:rPr lang="en-US" dirty="0" smtClean="0"/>
            <a:t> SQL Profiler</a:t>
          </a:r>
          <a:endParaRPr lang="en-US" dirty="0"/>
        </a:p>
      </dgm:t>
    </dgm:pt>
    <dgm:pt modelId="{B6A2DF28-CE61-4FAD-A780-7E99241AE10C}" type="parTrans" cxnId="{29CC1D33-F917-46B2-BCBC-A7B11D0D7862}">
      <dgm:prSet/>
      <dgm:spPr/>
      <dgm:t>
        <a:bodyPr/>
        <a:lstStyle/>
        <a:p>
          <a:endParaRPr lang="en-US"/>
        </a:p>
      </dgm:t>
    </dgm:pt>
    <dgm:pt modelId="{4EE11014-F8FD-4C36-861A-CE0F3B3300CF}" type="sibTrans" cxnId="{29CC1D33-F917-46B2-BCBC-A7B11D0D7862}">
      <dgm:prSet/>
      <dgm:spPr/>
      <dgm:t>
        <a:bodyPr/>
        <a:lstStyle/>
        <a:p>
          <a:endParaRPr lang="en-US"/>
        </a:p>
      </dgm:t>
    </dgm:pt>
    <dgm:pt modelId="{C02C7CAE-9113-415B-B440-33D151B25587}" type="pres">
      <dgm:prSet presAssocID="{915C2A59-A7F9-4EC7-8772-84AFAF32224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CA8F75A-9DFD-402A-A2F9-5EB664112C55}" type="pres">
      <dgm:prSet presAssocID="{0FDFBC08-E683-480F-BCCD-988E672454ED}" presName="Accent1" presStyleCnt="0"/>
      <dgm:spPr/>
    </dgm:pt>
    <dgm:pt modelId="{9CC3BDCB-8161-4FFE-8AD1-77ACA8D31D32}" type="pres">
      <dgm:prSet presAssocID="{0FDFBC08-E683-480F-BCCD-988E672454ED}" presName="Accent" presStyleLbl="node1" presStyleIdx="0" presStyleCnt="3"/>
      <dgm:spPr/>
    </dgm:pt>
    <dgm:pt modelId="{2311FC41-B0AC-44D0-8C7D-8AF52310A33E}" type="pres">
      <dgm:prSet presAssocID="{0FDFBC08-E683-480F-BCCD-988E672454ED}" presName="Parent1" presStyleLbl="revTx" presStyleIdx="0" presStyleCnt="3" custScaleX="52919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7FCA-3116-42E3-BBFF-5201BC32E9F2}" type="pres">
      <dgm:prSet presAssocID="{D7170710-8A7C-4582-BD6A-D6A47B6F9958}" presName="Accent2" presStyleCnt="0"/>
      <dgm:spPr/>
    </dgm:pt>
    <dgm:pt modelId="{A3EC3889-AFD7-4584-A35E-C04D36C33D4F}" type="pres">
      <dgm:prSet presAssocID="{D7170710-8A7C-4582-BD6A-D6A47B6F9958}" presName="Accent" presStyleLbl="node1" presStyleIdx="1" presStyleCnt="3"/>
      <dgm:spPr/>
    </dgm:pt>
    <dgm:pt modelId="{2FC45866-652E-4D5F-B1C9-838DFC0E9F6B}" type="pres">
      <dgm:prSet presAssocID="{D7170710-8A7C-4582-BD6A-D6A47B6F9958}" presName="Parent2" presStyleLbl="revTx" presStyleIdx="1" presStyleCnt="3" custScaleX="657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BFF9-794F-4B26-85B6-B5151F171E33}" type="pres">
      <dgm:prSet presAssocID="{3A74901E-5E71-4319-A10A-A588E3AF4AB3}" presName="Accent3" presStyleCnt="0"/>
      <dgm:spPr/>
    </dgm:pt>
    <dgm:pt modelId="{B1A6FC12-6157-4F3D-A87D-AABE532FAB83}" type="pres">
      <dgm:prSet presAssocID="{3A74901E-5E71-4319-A10A-A588E3AF4AB3}" presName="Accent" presStyleLbl="node1" presStyleIdx="2" presStyleCnt="3"/>
      <dgm:spPr/>
    </dgm:pt>
    <dgm:pt modelId="{C9E7E10B-889E-42BE-9C67-84EAE8E79D41}" type="pres">
      <dgm:prSet presAssocID="{3A74901E-5E71-4319-A10A-A588E3AF4AB3}" presName="Parent3" presStyleLbl="revTx" presStyleIdx="2" presStyleCnt="3" custScaleX="6206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247E48-3B56-45FA-992F-EA0EE725C5C0}" type="presOf" srcId="{D7170710-8A7C-4582-BD6A-D6A47B6F9958}" destId="{2FC45866-652E-4D5F-B1C9-838DFC0E9F6B}" srcOrd="0" destOrd="0" presId="urn:microsoft.com/office/officeart/2009/layout/CircleArrowProcess"/>
    <dgm:cxn modelId="{E88973CF-864F-4E44-8111-82472EEF66D5}" type="presOf" srcId="{0FDFBC08-E683-480F-BCCD-988E672454ED}" destId="{2311FC41-B0AC-44D0-8C7D-8AF52310A33E}" srcOrd="0" destOrd="0" presId="urn:microsoft.com/office/officeart/2009/layout/CircleArrowProcess"/>
    <dgm:cxn modelId="{1C267981-258D-4FAB-B7C1-48D623DCBC73}" srcId="{915C2A59-A7F9-4EC7-8772-84AFAF322242}" destId="{D7170710-8A7C-4582-BD6A-D6A47B6F9958}" srcOrd="1" destOrd="0" parTransId="{08342637-E16C-4038-A0B0-294C47CF38A4}" sibTransId="{28D8EB98-47C4-4F4A-AAF7-999A6B744000}"/>
    <dgm:cxn modelId="{3F4FF0F6-C378-4364-87DB-D7007BFADF10}" type="presOf" srcId="{915C2A59-A7F9-4EC7-8772-84AFAF322242}" destId="{C02C7CAE-9113-415B-B440-33D151B25587}" srcOrd="0" destOrd="0" presId="urn:microsoft.com/office/officeart/2009/layout/CircleArrowProcess"/>
    <dgm:cxn modelId="{D0EB8BC3-5F83-4D9E-ACF6-FBAB5D75E145}" srcId="{915C2A59-A7F9-4EC7-8772-84AFAF322242}" destId="{0FDFBC08-E683-480F-BCCD-988E672454ED}" srcOrd="0" destOrd="0" parTransId="{2B8A2AAC-21BE-41BF-9CFE-ECDAA01218E9}" sibTransId="{7F3FDF5E-9AEE-4A32-BECD-061615349CA9}"/>
    <dgm:cxn modelId="{29CC1D33-F917-46B2-BCBC-A7B11D0D7862}" srcId="{915C2A59-A7F9-4EC7-8772-84AFAF322242}" destId="{3A74901E-5E71-4319-A10A-A588E3AF4AB3}" srcOrd="2" destOrd="0" parTransId="{B6A2DF28-CE61-4FAD-A780-7E99241AE10C}" sibTransId="{4EE11014-F8FD-4C36-861A-CE0F3B3300CF}"/>
    <dgm:cxn modelId="{D362B766-841B-4422-A2E6-4922400FD52F}" type="presOf" srcId="{3A74901E-5E71-4319-A10A-A588E3AF4AB3}" destId="{C9E7E10B-889E-42BE-9C67-84EAE8E79D41}" srcOrd="0" destOrd="0" presId="urn:microsoft.com/office/officeart/2009/layout/CircleArrowProcess"/>
    <dgm:cxn modelId="{A7F04B61-67CE-49FF-8A82-7AA3DCA39ECB}" type="presParOf" srcId="{C02C7CAE-9113-415B-B440-33D151B25587}" destId="{9CA8F75A-9DFD-402A-A2F9-5EB664112C55}" srcOrd="0" destOrd="0" presId="urn:microsoft.com/office/officeart/2009/layout/CircleArrowProcess"/>
    <dgm:cxn modelId="{43B830C4-EB5C-4433-AB86-CEAD3BFDC4CF}" type="presParOf" srcId="{9CA8F75A-9DFD-402A-A2F9-5EB664112C55}" destId="{9CC3BDCB-8161-4FFE-8AD1-77ACA8D31D32}" srcOrd="0" destOrd="0" presId="urn:microsoft.com/office/officeart/2009/layout/CircleArrowProcess"/>
    <dgm:cxn modelId="{18BD57D7-3277-4D94-A60F-8346ED7C211F}" type="presParOf" srcId="{C02C7CAE-9113-415B-B440-33D151B25587}" destId="{2311FC41-B0AC-44D0-8C7D-8AF52310A33E}" srcOrd="1" destOrd="0" presId="urn:microsoft.com/office/officeart/2009/layout/CircleArrowProcess"/>
    <dgm:cxn modelId="{B1CA853A-DC92-4D7C-A4D2-7B3735B0CBC2}" type="presParOf" srcId="{C02C7CAE-9113-415B-B440-33D151B25587}" destId="{20267FCA-3116-42E3-BBFF-5201BC32E9F2}" srcOrd="2" destOrd="0" presId="urn:microsoft.com/office/officeart/2009/layout/CircleArrowProcess"/>
    <dgm:cxn modelId="{BD2EDA60-CF9D-4E00-AC69-F6CEB26B4F66}" type="presParOf" srcId="{20267FCA-3116-42E3-BBFF-5201BC32E9F2}" destId="{A3EC3889-AFD7-4584-A35E-C04D36C33D4F}" srcOrd="0" destOrd="0" presId="urn:microsoft.com/office/officeart/2009/layout/CircleArrowProcess"/>
    <dgm:cxn modelId="{2DBEE438-5ADB-48BD-816D-861FF86CBBE4}" type="presParOf" srcId="{C02C7CAE-9113-415B-B440-33D151B25587}" destId="{2FC45866-652E-4D5F-B1C9-838DFC0E9F6B}" srcOrd="3" destOrd="0" presId="urn:microsoft.com/office/officeart/2009/layout/CircleArrowProcess"/>
    <dgm:cxn modelId="{A053C05A-8AD6-4070-91C1-41C369941E7B}" type="presParOf" srcId="{C02C7CAE-9113-415B-B440-33D151B25587}" destId="{44EABFF9-794F-4B26-85B6-B5151F171E33}" srcOrd="4" destOrd="0" presId="urn:microsoft.com/office/officeart/2009/layout/CircleArrowProcess"/>
    <dgm:cxn modelId="{6EE3ED55-BC22-4531-9B1B-329D7D9F2909}" type="presParOf" srcId="{44EABFF9-794F-4B26-85B6-B5151F171E33}" destId="{B1A6FC12-6157-4F3D-A87D-AABE532FAB83}" srcOrd="0" destOrd="0" presId="urn:microsoft.com/office/officeart/2009/layout/CircleArrowProcess"/>
    <dgm:cxn modelId="{87E017A8-136A-4A88-B59A-6E5FBA52F5F0}" type="presParOf" srcId="{C02C7CAE-9113-415B-B440-33D151B25587}" destId="{C9E7E10B-889E-42BE-9C67-84EAE8E79D4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BD46-6528-42D2-A1F5-0F448D66BB2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9440-6AEC-4DA1-BEAF-128855832C79}">
      <dgm:prSet phldrT="[Text]"/>
      <dgm:spPr/>
      <dgm:t>
        <a:bodyPr/>
        <a:lstStyle/>
        <a:p>
          <a:r>
            <a:rPr lang="pl-PL" dirty="0" smtClean="0"/>
            <a:t>Mix</a:t>
          </a:r>
          <a:endParaRPr lang="en-US" dirty="0"/>
        </a:p>
      </dgm:t>
    </dgm:pt>
    <dgm:pt modelId="{42057227-16B8-44A1-9700-23C5F3153E28}" type="parTrans" cxnId="{DBC8B68F-F701-4278-AA19-7E9EF313F37C}">
      <dgm:prSet/>
      <dgm:spPr/>
      <dgm:t>
        <a:bodyPr/>
        <a:lstStyle/>
        <a:p>
          <a:endParaRPr lang="en-US"/>
        </a:p>
      </dgm:t>
    </dgm:pt>
    <dgm:pt modelId="{13F61165-BE2B-45FA-98A4-0BFAAABEA792}" type="sibTrans" cxnId="{DBC8B68F-F701-4278-AA19-7E9EF313F37C}">
      <dgm:prSet/>
      <dgm:spPr/>
      <dgm:t>
        <a:bodyPr/>
        <a:lstStyle/>
        <a:p>
          <a:endParaRPr lang="en-US"/>
        </a:p>
      </dgm:t>
    </dgm:pt>
    <dgm:pt modelId="{C7E08C41-8BB5-41EA-B7AB-7597F2CF8BD5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05581CD-2E43-4B6D-9FBA-6584AABA3320}" type="parTrans" cxnId="{32E50552-7CCF-4E34-B93F-1BF0FBDE333A}">
      <dgm:prSet/>
      <dgm:spPr/>
      <dgm:t>
        <a:bodyPr/>
        <a:lstStyle/>
        <a:p>
          <a:endParaRPr lang="en-US"/>
        </a:p>
      </dgm:t>
    </dgm:pt>
    <dgm:pt modelId="{516C0470-94B7-4736-B6ED-FBF4226E239D}" type="sibTrans" cxnId="{32E50552-7CCF-4E34-B93F-1BF0FBDE333A}">
      <dgm:prSet/>
      <dgm:spPr/>
      <dgm:t>
        <a:bodyPr/>
        <a:lstStyle/>
        <a:p>
          <a:endParaRPr lang="en-US"/>
        </a:p>
      </dgm:t>
    </dgm:pt>
    <dgm:pt modelId="{099F940F-7B44-412E-AEC1-FADA6610A292}">
      <dgm:prSet phldrT="[Text]"/>
      <dgm:spPr/>
      <dgm:t>
        <a:bodyPr/>
        <a:lstStyle/>
        <a:p>
          <a:r>
            <a:rPr lang="pl-PL" dirty="0" smtClean="0"/>
            <a:t>Load Pattern</a:t>
          </a:r>
          <a:r>
            <a:rPr lang="en-US" dirty="0" smtClean="0"/>
            <a:t> </a:t>
          </a:r>
          <a:endParaRPr lang="en-US" dirty="0"/>
        </a:p>
      </dgm:t>
    </dgm:pt>
    <dgm:pt modelId="{2970C1C8-B8E4-44CF-8F6A-5FEABAE04AE5}" type="parTrans" cxnId="{FC016EB0-6155-48F2-B03C-A0AEE4D95FD6}">
      <dgm:prSet/>
      <dgm:spPr/>
      <dgm:t>
        <a:bodyPr/>
        <a:lstStyle/>
        <a:p>
          <a:endParaRPr lang="en-US"/>
        </a:p>
      </dgm:t>
    </dgm:pt>
    <dgm:pt modelId="{9F82CBFF-C01F-4DB3-AC59-CD8A72C9E97A}" type="sibTrans" cxnId="{FC016EB0-6155-48F2-B03C-A0AEE4D95FD6}">
      <dgm:prSet/>
      <dgm:spPr/>
      <dgm:t>
        <a:bodyPr/>
        <a:lstStyle/>
        <a:p>
          <a:endParaRPr lang="en-US"/>
        </a:p>
      </dgm:t>
    </dgm:pt>
    <dgm:pt modelId="{E0B47F22-A81A-4FE6-BD54-911382BEF58D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endParaRPr lang="en-US" dirty="0"/>
        </a:p>
      </dgm:t>
    </dgm:pt>
    <dgm:pt modelId="{6DEFD922-F51A-4BD4-A05B-D7534CC0FF8F}" type="parTrans" cxnId="{28EA9744-9611-4856-AE29-C44E0527F600}">
      <dgm:prSet/>
      <dgm:spPr/>
      <dgm:t>
        <a:bodyPr/>
        <a:lstStyle/>
        <a:p>
          <a:endParaRPr lang="en-US"/>
        </a:p>
      </dgm:t>
    </dgm:pt>
    <dgm:pt modelId="{46653BDA-A604-40ED-B570-2E266509488C}" type="sibTrans" cxnId="{28EA9744-9611-4856-AE29-C44E0527F600}">
      <dgm:prSet/>
      <dgm:spPr/>
      <dgm:t>
        <a:bodyPr/>
        <a:lstStyle/>
        <a:p>
          <a:endParaRPr lang="en-US"/>
        </a:p>
      </dgm:t>
    </dgm:pt>
    <dgm:pt modelId="{8F9F1C3D-EDAE-49A5-A5C8-62CABE5DE6B2}">
      <dgm:prSet phldrT="[Text]"/>
      <dgm:spPr/>
      <dgm:t>
        <a:bodyPr/>
        <a:lstStyle/>
        <a:p>
          <a:r>
            <a:rPr lang="en-US" dirty="0" smtClean="0"/>
            <a:t>Run Settings</a:t>
          </a:r>
          <a:endParaRPr lang="en-US" dirty="0"/>
        </a:p>
      </dgm:t>
    </dgm:pt>
    <dgm:pt modelId="{3595CB8E-BE67-4E89-9B88-D411F220E78F}" type="parTrans" cxnId="{B6E824A9-0FC8-4848-A209-ACD13C873832}">
      <dgm:prSet/>
      <dgm:spPr/>
      <dgm:t>
        <a:bodyPr/>
        <a:lstStyle/>
        <a:p>
          <a:endParaRPr lang="en-US"/>
        </a:p>
      </dgm:t>
    </dgm:pt>
    <dgm:pt modelId="{2D27B7CE-0E51-435E-958C-AA13039BB429}" type="sibTrans" cxnId="{B6E824A9-0FC8-4848-A209-ACD13C873832}">
      <dgm:prSet/>
      <dgm:spPr/>
      <dgm:t>
        <a:bodyPr/>
        <a:lstStyle/>
        <a:p>
          <a:endParaRPr lang="en-US"/>
        </a:p>
      </dgm:t>
    </dgm:pt>
    <dgm:pt modelId="{9616E00C-5369-4FEE-BCEF-0BBD979EFD94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Sample Rate</a:t>
          </a:r>
          <a:endParaRPr lang="en-US" dirty="0"/>
        </a:p>
      </dgm:t>
    </dgm:pt>
    <dgm:pt modelId="{FE90E38E-98DC-497B-B700-6D19A65FF9AE}" type="parTrans" cxnId="{B6308BDD-24EB-4E5B-B497-1C6A9714FB5A}">
      <dgm:prSet/>
      <dgm:spPr/>
      <dgm:t>
        <a:bodyPr/>
        <a:lstStyle/>
        <a:p>
          <a:endParaRPr lang="en-US"/>
        </a:p>
      </dgm:t>
    </dgm:pt>
    <dgm:pt modelId="{7F923E19-C3BA-48FB-9F8F-55CC67888F69}" type="sibTrans" cxnId="{B6308BDD-24EB-4E5B-B497-1C6A9714FB5A}">
      <dgm:prSet/>
      <dgm:spPr/>
      <dgm:t>
        <a:bodyPr/>
        <a:lstStyle/>
        <a:p>
          <a:endParaRPr lang="en-US"/>
        </a:p>
      </dgm:t>
    </dgm:pt>
    <dgm:pt modelId="{29AC7CD1-F1A6-4D77-91EF-8C06E343C219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Test Iteration </a:t>
          </a:r>
          <a:endParaRPr lang="en-US" dirty="0"/>
        </a:p>
      </dgm:t>
    </dgm:pt>
    <dgm:pt modelId="{4FF114BB-4295-4CED-B760-0B919A1EA7C7}" type="parTrans" cxnId="{95688820-1D38-4579-AF2D-EB5E326F6973}">
      <dgm:prSet/>
      <dgm:spPr/>
      <dgm:t>
        <a:bodyPr/>
        <a:lstStyle/>
        <a:p>
          <a:endParaRPr lang="en-US"/>
        </a:p>
      </dgm:t>
    </dgm:pt>
    <dgm:pt modelId="{BC997714-8476-4BDF-987A-1C4BC7691339}" type="sibTrans" cxnId="{95688820-1D38-4579-AF2D-EB5E326F6973}">
      <dgm:prSet/>
      <dgm:spPr/>
      <dgm:t>
        <a:bodyPr/>
        <a:lstStyle/>
        <a:p>
          <a:endParaRPr lang="en-US"/>
        </a:p>
      </dgm:t>
    </dgm:pt>
    <dgm:pt modelId="{95639457-E683-4270-8E96-B11DF6F867F8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Run Duration</a:t>
          </a:r>
          <a:endParaRPr lang="en-US" dirty="0"/>
        </a:p>
      </dgm:t>
    </dgm:pt>
    <dgm:pt modelId="{F908DE07-6173-4DC2-8E9F-2ADAC4DEBCD7}" type="parTrans" cxnId="{AB31B3A2-3AA0-40C4-8B44-9867F5A3FE6C}">
      <dgm:prSet/>
      <dgm:spPr/>
      <dgm:t>
        <a:bodyPr/>
        <a:lstStyle/>
        <a:p>
          <a:endParaRPr lang="en-US"/>
        </a:p>
      </dgm:t>
    </dgm:pt>
    <dgm:pt modelId="{893A60CA-497F-4577-9D76-6254579D07F4}" type="sibTrans" cxnId="{AB31B3A2-3AA0-40C4-8B44-9867F5A3FE6C}">
      <dgm:prSet/>
      <dgm:spPr/>
      <dgm:t>
        <a:bodyPr/>
        <a:lstStyle/>
        <a:p>
          <a:endParaRPr lang="en-US"/>
        </a:p>
      </dgm:t>
    </dgm:pt>
    <dgm:pt modelId="{75845A0B-4D64-429F-8EE0-4F920B25D7E8}">
      <dgm:prSet phldrT="[Text]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SQL Tracing</a:t>
          </a:r>
          <a:endParaRPr lang="en-US" dirty="0"/>
        </a:p>
      </dgm:t>
    </dgm:pt>
    <dgm:pt modelId="{A7359BDB-5B54-4506-A2E7-0E62F098E627}" type="parTrans" cxnId="{C8CE9597-810F-435B-AEF9-018A16EE6373}">
      <dgm:prSet/>
      <dgm:spPr/>
      <dgm:t>
        <a:bodyPr/>
        <a:lstStyle/>
        <a:p>
          <a:endParaRPr lang="en-US"/>
        </a:p>
      </dgm:t>
    </dgm:pt>
    <dgm:pt modelId="{3BC0BD91-B226-435D-856D-CB5631B265A7}" type="sibTrans" cxnId="{C8CE9597-810F-435B-AEF9-018A16EE6373}">
      <dgm:prSet/>
      <dgm:spPr/>
      <dgm:t>
        <a:bodyPr/>
        <a:lstStyle/>
        <a:p>
          <a:endParaRPr lang="en-US"/>
        </a:p>
      </dgm:t>
    </dgm:pt>
    <dgm:pt modelId="{F07C4E30-0A9B-4E5F-95D2-0CD89534B5C3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99F8360C-56BF-4681-87BB-365E08905645}" type="parTrans" cxnId="{959BE0B3-35D3-4396-8711-8CE581913324}">
      <dgm:prSet/>
      <dgm:spPr/>
      <dgm:t>
        <a:bodyPr/>
        <a:lstStyle/>
        <a:p>
          <a:endParaRPr lang="en-US"/>
        </a:p>
      </dgm:t>
    </dgm:pt>
    <dgm:pt modelId="{0ACCAF53-5EDD-4869-8B05-21CD894033FE}" type="sibTrans" cxnId="{959BE0B3-35D3-4396-8711-8CE581913324}">
      <dgm:prSet/>
      <dgm:spPr/>
      <dgm:t>
        <a:bodyPr/>
        <a:lstStyle/>
        <a:p>
          <a:endParaRPr lang="en-US"/>
        </a:p>
      </dgm:t>
    </dgm:pt>
    <dgm:pt modelId="{B6E07435-3F56-48FF-8C97-C451BE881602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17F76DE7-6276-47D4-9160-FC26181D44FC}" type="parTrans" cxnId="{ACC6F24E-D61E-4446-8FD3-509EA397DE89}">
      <dgm:prSet/>
      <dgm:spPr/>
      <dgm:t>
        <a:bodyPr/>
        <a:lstStyle/>
        <a:p>
          <a:endParaRPr lang="en-US"/>
        </a:p>
      </dgm:t>
    </dgm:pt>
    <dgm:pt modelId="{B5C3211F-25EC-401E-9D7C-953A23873E0C}" type="sibTrans" cxnId="{ACC6F24E-D61E-4446-8FD3-509EA397DE89}">
      <dgm:prSet/>
      <dgm:spPr/>
      <dgm:t>
        <a:bodyPr/>
        <a:lstStyle/>
        <a:p>
          <a:endParaRPr lang="en-US"/>
        </a:p>
      </dgm:t>
    </dgm:pt>
    <dgm:pt modelId="{1A5349B6-1DEE-468F-A92C-92DE4D8BC86F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Constant</a:t>
          </a:r>
          <a:endParaRPr lang="en-US" dirty="0"/>
        </a:p>
      </dgm:t>
    </dgm:pt>
    <dgm:pt modelId="{22DE9427-504C-4EFC-A633-38F634FB6147}" type="parTrans" cxnId="{B549986C-B781-4649-BE09-EDFD4A7240F2}">
      <dgm:prSet/>
      <dgm:spPr/>
      <dgm:t>
        <a:bodyPr/>
        <a:lstStyle/>
        <a:p>
          <a:endParaRPr lang="en-US"/>
        </a:p>
      </dgm:t>
    </dgm:pt>
    <dgm:pt modelId="{51927C24-5250-4CDA-9EF0-C85BAA5CB5CE}" type="sibTrans" cxnId="{B549986C-B781-4649-BE09-EDFD4A7240F2}">
      <dgm:prSet/>
      <dgm:spPr/>
      <dgm:t>
        <a:bodyPr/>
        <a:lstStyle/>
        <a:p>
          <a:endParaRPr lang="en-US"/>
        </a:p>
      </dgm:t>
    </dgm:pt>
    <dgm:pt modelId="{BC53C821-EB45-4226-8A8E-D9EF6F1D987C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Step</a:t>
          </a:r>
          <a:endParaRPr lang="en-US" dirty="0"/>
        </a:p>
      </dgm:t>
    </dgm:pt>
    <dgm:pt modelId="{FFBB6A37-787C-4C4B-916B-BF14957E2C5A}" type="parTrans" cxnId="{9E18483F-BEE8-4F3B-8D24-4F036DCBCC57}">
      <dgm:prSet/>
      <dgm:spPr/>
      <dgm:t>
        <a:bodyPr/>
        <a:lstStyle/>
        <a:p>
          <a:endParaRPr lang="en-US"/>
        </a:p>
      </dgm:t>
    </dgm:pt>
    <dgm:pt modelId="{7D3AB86C-D05E-47A1-8D2B-7C348CA79C35}" type="sibTrans" cxnId="{9E18483F-BEE8-4F3B-8D24-4F036DCBCC57}">
      <dgm:prSet/>
      <dgm:spPr/>
      <dgm:t>
        <a:bodyPr/>
        <a:lstStyle/>
        <a:p>
          <a:endParaRPr lang="en-US"/>
        </a:p>
      </dgm:t>
    </dgm:pt>
    <dgm:pt modelId="{DABFA9B4-8C7D-4279-9D5B-7F52C262D7B8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 smtClean="0"/>
            <a:t>Goal Based</a:t>
          </a:r>
          <a:endParaRPr lang="en-US" dirty="0"/>
        </a:p>
      </dgm:t>
    </dgm:pt>
    <dgm:pt modelId="{5E0F81D5-07AB-4E99-821A-CBD103568278}" type="parTrans" cxnId="{DE72E8CF-5FA0-4432-B0B9-569CB5C1CD07}">
      <dgm:prSet/>
      <dgm:spPr/>
      <dgm:t>
        <a:bodyPr/>
        <a:lstStyle/>
        <a:p>
          <a:endParaRPr lang="en-US"/>
        </a:p>
      </dgm:t>
    </dgm:pt>
    <dgm:pt modelId="{5A20DEF9-F596-4592-9F2B-7DC190CFA35F}" type="sibTrans" cxnId="{DE72E8CF-5FA0-4432-B0B9-569CB5C1CD07}">
      <dgm:prSet/>
      <dgm:spPr/>
      <dgm:t>
        <a:bodyPr/>
        <a:lstStyle/>
        <a:p>
          <a:endParaRPr lang="en-US"/>
        </a:p>
      </dgm:t>
    </dgm:pt>
    <dgm:pt modelId="{691F143D-5D41-466C-871C-E0947DE6E904}" type="pres">
      <dgm:prSet presAssocID="{3644BD46-6528-42D2-A1F5-0F448D66BB2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B150B-5D91-4001-BD4F-F82F74D25E5D}" type="pres">
      <dgm:prSet presAssocID="{35699440-6AEC-4DA1-BEAF-128855832C79}" presName="compNode" presStyleCnt="0"/>
      <dgm:spPr/>
    </dgm:pt>
    <dgm:pt modelId="{9A7F11F8-70F3-4BAA-915F-B777ED44E3B3}" type="pres">
      <dgm:prSet presAssocID="{35699440-6AEC-4DA1-BEAF-128855832C79}" presName="noGeometry" presStyleCnt="0"/>
      <dgm:spPr/>
    </dgm:pt>
    <dgm:pt modelId="{F5A7111D-3B94-458F-98F8-A2D90601E96A}" type="pres">
      <dgm:prSet presAssocID="{35699440-6AEC-4DA1-BEAF-128855832C79}" presName="childTextVisible" presStyleLbl="bgAccFollowNode1" presStyleIdx="0" presStyleCnt="3" custLinFactNeighborX="-1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F73CC-1906-4F0E-AF1C-6630622CD38A}" type="pres">
      <dgm:prSet presAssocID="{35699440-6AEC-4DA1-BEAF-128855832C7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694B2FA2-A0D0-41A4-94F5-D7F36848C0FB}" type="pres">
      <dgm:prSet presAssocID="{35699440-6AEC-4DA1-BEAF-128855832C7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5BAC8-D6CA-447C-9D6E-12E5916118BC}" type="pres">
      <dgm:prSet presAssocID="{35699440-6AEC-4DA1-BEAF-128855832C79}" presName="aSpace" presStyleCnt="0"/>
      <dgm:spPr/>
    </dgm:pt>
    <dgm:pt modelId="{F08DF0F4-8E4C-4BC0-8453-BBBEA4D5BA21}" type="pres">
      <dgm:prSet presAssocID="{099F940F-7B44-412E-AEC1-FADA6610A292}" presName="compNode" presStyleCnt="0"/>
      <dgm:spPr/>
    </dgm:pt>
    <dgm:pt modelId="{358FEBE2-D198-4892-9DD0-1CAA59122BFB}" type="pres">
      <dgm:prSet presAssocID="{099F940F-7B44-412E-AEC1-FADA6610A292}" presName="noGeometry" presStyleCnt="0"/>
      <dgm:spPr/>
    </dgm:pt>
    <dgm:pt modelId="{46D04EAD-8284-4178-AB88-72940CAD3DDF}" type="pres">
      <dgm:prSet presAssocID="{099F940F-7B44-412E-AEC1-FADA6610A292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5B3F2-6E9F-40C7-AC6E-66E91A9E3E07}" type="pres">
      <dgm:prSet presAssocID="{099F940F-7B44-412E-AEC1-FADA6610A292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5A8083AD-D34A-4BE7-8D75-CB3EAF143135}" type="pres">
      <dgm:prSet presAssocID="{099F940F-7B44-412E-AEC1-FADA6610A292}" presName="parentText" presStyleLbl="node1" presStyleIdx="1" presStyleCnt="3" custLinFactNeighborX="923" custLinFactNeighborY="24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45ED6-33C0-43DC-8160-2CC655770A3F}" type="pres">
      <dgm:prSet presAssocID="{099F940F-7B44-412E-AEC1-FADA6610A292}" presName="aSpace" presStyleCnt="0"/>
      <dgm:spPr/>
    </dgm:pt>
    <dgm:pt modelId="{3678E121-A343-457C-B3BC-DE35282ABCA6}" type="pres">
      <dgm:prSet presAssocID="{8F9F1C3D-EDAE-49A5-A5C8-62CABE5DE6B2}" presName="compNode" presStyleCnt="0"/>
      <dgm:spPr/>
    </dgm:pt>
    <dgm:pt modelId="{BB61DB93-820A-4611-A277-781A9E0D544A}" type="pres">
      <dgm:prSet presAssocID="{8F9F1C3D-EDAE-49A5-A5C8-62CABE5DE6B2}" presName="noGeometry" presStyleCnt="0"/>
      <dgm:spPr/>
    </dgm:pt>
    <dgm:pt modelId="{7CEE3790-E219-4750-9A77-D9CBE2B927ED}" type="pres">
      <dgm:prSet presAssocID="{8F9F1C3D-EDAE-49A5-A5C8-62CABE5DE6B2}" presName="childTextVisible" presStyleLbl="bgAccFollowNode1" presStyleIdx="2" presStyleCnt="3" custScaleX="126558" custLinFactNeighborX="32895" custLinFactNeighborY="-4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37D24-9567-4C49-8E84-158B72D4582A}" type="pres">
      <dgm:prSet presAssocID="{8F9F1C3D-EDAE-49A5-A5C8-62CABE5DE6B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9935921-D07F-4034-AAEA-132CD16D7704}" type="pres">
      <dgm:prSet presAssocID="{8F9F1C3D-EDAE-49A5-A5C8-62CABE5DE6B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5ACD-8416-4692-B7E8-2E5137A1BE44}" type="presOf" srcId="{35699440-6AEC-4DA1-BEAF-128855832C79}" destId="{694B2FA2-A0D0-41A4-94F5-D7F36848C0FB}" srcOrd="0" destOrd="0" presId="urn:microsoft.com/office/officeart/2005/8/layout/hProcess6"/>
    <dgm:cxn modelId="{DE72E8CF-5FA0-4432-B0B9-569CB5C1CD07}" srcId="{099F940F-7B44-412E-AEC1-FADA6610A292}" destId="{DABFA9B4-8C7D-4279-9D5B-7F52C262D7B8}" srcOrd="3" destOrd="0" parTransId="{5E0F81D5-07AB-4E99-821A-CBD103568278}" sibTransId="{5A20DEF9-F596-4592-9F2B-7DC190CFA35F}"/>
    <dgm:cxn modelId="{18E834CF-C420-4F9D-A8F8-758DD64135AE}" type="presOf" srcId="{95639457-E683-4270-8E96-B11DF6F867F8}" destId="{C7B37D24-9567-4C49-8E84-158B72D4582A}" srcOrd="1" destOrd="2" presId="urn:microsoft.com/office/officeart/2005/8/layout/hProcess6"/>
    <dgm:cxn modelId="{959BE0B3-35D3-4396-8711-8CE581913324}" srcId="{35699440-6AEC-4DA1-BEAF-128855832C79}" destId="{F07C4E30-0A9B-4E5F-95D2-0CD89534B5C3}" srcOrd="1" destOrd="0" parTransId="{99F8360C-56BF-4681-87BB-365E08905645}" sibTransId="{0ACCAF53-5EDD-4869-8B05-21CD894033FE}"/>
    <dgm:cxn modelId="{BA8D885A-F21E-4B5B-9B45-458068E2D4AF}" type="presOf" srcId="{95639457-E683-4270-8E96-B11DF6F867F8}" destId="{7CEE3790-E219-4750-9A77-D9CBE2B927ED}" srcOrd="0" destOrd="2" presId="urn:microsoft.com/office/officeart/2005/8/layout/hProcess6"/>
    <dgm:cxn modelId="{8E3E224C-72AF-4C64-9F06-A97DEE0B36A7}" type="presOf" srcId="{B6E07435-3F56-48FF-8C97-C451BE881602}" destId="{28BF73CC-1906-4F0E-AF1C-6630622CD38A}" srcOrd="1" destOrd="2" presId="urn:microsoft.com/office/officeart/2005/8/layout/hProcess6"/>
    <dgm:cxn modelId="{B6308BDD-24EB-4E5B-B497-1C6A9714FB5A}" srcId="{8F9F1C3D-EDAE-49A5-A5C8-62CABE5DE6B2}" destId="{9616E00C-5369-4FEE-BCEF-0BBD979EFD94}" srcOrd="0" destOrd="0" parTransId="{FE90E38E-98DC-497B-B700-6D19A65FF9AE}" sibTransId="{7F923E19-C3BA-48FB-9F8F-55CC67888F69}"/>
    <dgm:cxn modelId="{F9B3EB9D-8829-43C6-8665-0597C8DF179D}" type="presOf" srcId="{099F940F-7B44-412E-AEC1-FADA6610A292}" destId="{5A8083AD-D34A-4BE7-8D75-CB3EAF143135}" srcOrd="0" destOrd="0" presId="urn:microsoft.com/office/officeart/2005/8/layout/hProcess6"/>
    <dgm:cxn modelId="{28EA9744-9611-4856-AE29-C44E0527F600}" srcId="{099F940F-7B44-412E-AEC1-FADA6610A292}" destId="{E0B47F22-A81A-4FE6-BD54-911382BEF58D}" srcOrd="0" destOrd="0" parTransId="{6DEFD922-F51A-4BD4-A05B-D7534CC0FF8F}" sibTransId="{46653BDA-A604-40ED-B570-2E266509488C}"/>
    <dgm:cxn modelId="{8D9C2F60-6493-4792-ADDA-EAD6E81893FF}" type="presOf" srcId="{F07C4E30-0A9B-4E5F-95D2-0CD89534B5C3}" destId="{F5A7111D-3B94-458F-98F8-A2D90601E96A}" srcOrd="0" destOrd="1" presId="urn:microsoft.com/office/officeart/2005/8/layout/hProcess6"/>
    <dgm:cxn modelId="{31CBC6E1-6F8E-4DBD-84DE-6E15A51229F0}" type="presOf" srcId="{DABFA9B4-8C7D-4279-9D5B-7F52C262D7B8}" destId="{46D04EAD-8284-4178-AB88-72940CAD3DDF}" srcOrd="0" destOrd="3" presId="urn:microsoft.com/office/officeart/2005/8/layout/hProcess6"/>
    <dgm:cxn modelId="{B549986C-B781-4649-BE09-EDFD4A7240F2}" srcId="{099F940F-7B44-412E-AEC1-FADA6610A292}" destId="{1A5349B6-1DEE-468F-A92C-92DE4D8BC86F}" srcOrd="1" destOrd="0" parTransId="{22DE9427-504C-4EFC-A633-38F634FB6147}" sibTransId="{51927C24-5250-4CDA-9EF0-C85BAA5CB5CE}"/>
    <dgm:cxn modelId="{44F771CE-7842-46E7-B8C6-BBC056CD2459}" type="presOf" srcId="{E0B47F22-A81A-4FE6-BD54-911382BEF58D}" destId="{2805B3F2-6E9F-40C7-AC6E-66E91A9E3E07}" srcOrd="1" destOrd="0" presId="urn:microsoft.com/office/officeart/2005/8/layout/hProcess6"/>
    <dgm:cxn modelId="{2CAECC07-6C77-4B70-9D55-E259BBF8DE5D}" type="presOf" srcId="{75845A0B-4D64-429F-8EE0-4F920B25D7E8}" destId="{7CEE3790-E219-4750-9A77-D9CBE2B927ED}" srcOrd="0" destOrd="3" presId="urn:microsoft.com/office/officeart/2005/8/layout/hProcess6"/>
    <dgm:cxn modelId="{ACC6F24E-D61E-4446-8FD3-509EA397DE89}" srcId="{35699440-6AEC-4DA1-BEAF-128855832C79}" destId="{B6E07435-3F56-48FF-8C97-C451BE881602}" srcOrd="2" destOrd="0" parTransId="{17F76DE7-6276-47D4-9160-FC26181D44FC}" sibTransId="{B5C3211F-25EC-401E-9D7C-953A23873E0C}"/>
    <dgm:cxn modelId="{D8D1ADF6-43DB-498D-ABE6-C8A1BA7CF4B0}" type="presOf" srcId="{DABFA9B4-8C7D-4279-9D5B-7F52C262D7B8}" destId="{2805B3F2-6E9F-40C7-AC6E-66E91A9E3E07}" srcOrd="1" destOrd="3" presId="urn:microsoft.com/office/officeart/2005/8/layout/hProcess6"/>
    <dgm:cxn modelId="{0F3AD6D3-6B49-4B36-A263-648B356A3355}" type="presOf" srcId="{C7E08C41-8BB5-41EA-B7AB-7597F2CF8BD5}" destId="{28BF73CC-1906-4F0E-AF1C-6630622CD38A}" srcOrd="1" destOrd="0" presId="urn:microsoft.com/office/officeart/2005/8/layout/hProcess6"/>
    <dgm:cxn modelId="{CAAA2CE8-3FDC-40A4-9C6C-60131C16B31C}" type="presOf" srcId="{C7E08C41-8BB5-41EA-B7AB-7597F2CF8BD5}" destId="{F5A7111D-3B94-458F-98F8-A2D90601E96A}" srcOrd="0" destOrd="0" presId="urn:microsoft.com/office/officeart/2005/8/layout/hProcess6"/>
    <dgm:cxn modelId="{96402541-63E7-4A15-AD78-5B85D5ACE31A}" type="presOf" srcId="{75845A0B-4D64-429F-8EE0-4F920B25D7E8}" destId="{C7B37D24-9567-4C49-8E84-158B72D4582A}" srcOrd="1" destOrd="3" presId="urn:microsoft.com/office/officeart/2005/8/layout/hProcess6"/>
    <dgm:cxn modelId="{FC016EB0-6155-48F2-B03C-A0AEE4D95FD6}" srcId="{3644BD46-6528-42D2-A1F5-0F448D66BB25}" destId="{099F940F-7B44-412E-AEC1-FADA6610A292}" srcOrd="1" destOrd="0" parTransId="{2970C1C8-B8E4-44CF-8F6A-5FEABAE04AE5}" sibTransId="{9F82CBFF-C01F-4DB3-AC59-CD8A72C9E97A}"/>
    <dgm:cxn modelId="{FFB7DEFA-E6DE-4358-94FC-70640A7D3355}" type="presOf" srcId="{29AC7CD1-F1A6-4D77-91EF-8C06E343C219}" destId="{C7B37D24-9567-4C49-8E84-158B72D4582A}" srcOrd="1" destOrd="1" presId="urn:microsoft.com/office/officeart/2005/8/layout/hProcess6"/>
    <dgm:cxn modelId="{C8CE9597-810F-435B-AEF9-018A16EE6373}" srcId="{8F9F1C3D-EDAE-49A5-A5C8-62CABE5DE6B2}" destId="{75845A0B-4D64-429F-8EE0-4F920B25D7E8}" srcOrd="3" destOrd="0" parTransId="{A7359BDB-5B54-4506-A2E7-0E62F098E627}" sibTransId="{3BC0BD91-B226-435D-856D-CB5631B265A7}"/>
    <dgm:cxn modelId="{4522839E-2416-4627-9174-EA443948640A}" type="presOf" srcId="{1A5349B6-1DEE-468F-A92C-92DE4D8BC86F}" destId="{46D04EAD-8284-4178-AB88-72940CAD3DDF}" srcOrd="0" destOrd="1" presId="urn:microsoft.com/office/officeart/2005/8/layout/hProcess6"/>
    <dgm:cxn modelId="{673AEBBA-7193-4AA7-8748-9BE9D0792976}" type="presOf" srcId="{F07C4E30-0A9B-4E5F-95D2-0CD89534B5C3}" destId="{28BF73CC-1906-4F0E-AF1C-6630622CD38A}" srcOrd="1" destOrd="1" presId="urn:microsoft.com/office/officeart/2005/8/layout/hProcess6"/>
    <dgm:cxn modelId="{60D98CBF-2253-40B7-8264-D6854C3C56E3}" type="presOf" srcId="{8F9F1C3D-EDAE-49A5-A5C8-62CABE5DE6B2}" destId="{99935921-D07F-4034-AAEA-132CD16D7704}" srcOrd="0" destOrd="0" presId="urn:microsoft.com/office/officeart/2005/8/layout/hProcess6"/>
    <dgm:cxn modelId="{0D182080-CD7E-4A8A-9120-5A36E89A77D9}" type="presOf" srcId="{B6E07435-3F56-48FF-8C97-C451BE881602}" destId="{F5A7111D-3B94-458F-98F8-A2D90601E96A}" srcOrd="0" destOrd="2" presId="urn:microsoft.com/office/officeart/2005/8/layout/hProcess6"/>
    <dgm:cxn modelId="{B6E824A9-0FC8-4848-A209-ACD13C873832}" srcId="{3644BD46-6528-42D2-A1F5-0F448D66BB25}" destId="{8F9F1C3D-EDAE-49A5-A5C8-62CABE5DE6B2}" srcOrd="2" destOrd="0" parTransId="{3595CB8E-BE67-4E89-9B88-D411F220E78F}" sibTransId="{2D27B7CE-0E51-435E-958C-AA13039BB429}"/>
    <dgm:cxn modelId="{DBC8B68F-F701-4278-AA19-7E9EF313F37C}" srcId="{3644BD46-6528-42D2-A1F5-0F448D66BB25}" destId="{35699440-6AEC-4DA1-BEAF-128855832C79}" srcOrd="0" destOrd="0" parTransId="{42057227-16B8-44A1-9700-23C5F3153E28}" sibTransId="{13F61165-BE2B-45FA-98A4-0BFAAABEA792}"/>
    <dgm:cxn modelId="{AB31B3A2-3AA0-40C4-8B44-9867F5A3FE6C}" srcId="{8F9F1C3D-EDAE-49A5-A5C8-62CABE5DE6B2}" destId="{95639457-E683-4270-8E96-B11DF6F867F8}" srcOrd="2" destOrd="0" parTransId="{F908DE07-6173-4DC2-8E9F-2ADAC4DEBCD7}" sibTransId="{893A60CA-497F-4577-9D76-6254579D07F4}"/>
    <dgm:cxn modelId="{664E8F02-012D-4A4E-97F6-8A38409019FC}" type="presOf" srcId="{BC53C821-EB45-4226-8A8E-D9EF6F1D987C}" destId="{46D04EAD-8284-4178-AB88-72940CAD3DDF}" srcOrd="0" destOrd="2" presId="urn:microsoft.com/office/officeart/2005/8/layout/hProcess6"/>
    <dgm:cxn modelId="{9E18483F-BEE8-4F3B-8D24-4F036DCBCC57}" srcId="{099F940F-7B44-412E-AEC1-FADA6610A292}" destId="{BC53C821-EB45-4226-8A8E-D9EF6F1D987C}" srcOrd="2" destOrd="0" parTransId="{FFBB6A37-787C-4C4B-916B-BF14957E2C5A}" sibTransId="{7D3AB86C-D05E-47A1-8D2B-7C348CA79C35}"/>
    <dgm:cxn modelId="{C0503615-1B06-4AD9-8B44-8B72F1D39669}" type="presOf" srcId="{9616E00C-5369-4FEE-BCEF-0BBD979EFD94}" destId="{7CEE3790-E219-4750-9A77-D9CBE2B927ED}" srcOrd="0" destOrd="0" presId="urn:microsoft.com/office/officeart/2005/8/layout/hProcess6"/>
    <dgm:cxn modelId="{5B531356-6DD9-4DBB-9651-07778F1AF6C2}" type="presOf" srcId="{1A5349B6-1DEE-468F-A92C-92DE4D8BC86F}" destId="{2805B3F2-6E9F-40C7-AC6E-66E91A9E3E07}" srcOrd="1" destOrd="1" presId="urn:microsoft.com/office/officeart/2005/8/layout/hProcess6"/>
    <dgm:cxn modelId="{32E50552-7CCF-4E34-B93F-1BF0FBDE333A}" srcId="{35699440-6AEC-4DA1-BEAF-128855832C79}" destId="{C7E08C41-8BB5-41EA-B7AB-7597F2CF8BD5}" srcOrd="0" destOrd="0" parTransId="{A05581CD-2E43-4B6D-9FBA-6584AABA3320}" sibTransId="{516C0470-94B7-4736-B6ED-FBF4226E239D}"/>
    <dgm:cxn modelId="{E44D4941-C0B6-4C46-96A2-5E20B1877E28}" type="presOf" srcId="{BC53C821-EB45-4226-8A8E-D9EF6F1D987C}" destId="{2805B3F2-6E9F-40C7-AC6E-66E91A9E3E07}" srcOrd="1" destOrd="2" presId="urn:microsoft.com/office/officeart/2005/8/layout/hProcess6"/>
    <dgm:cxn modelId="{88DD26E9-F85B-4810-AEA6-57A679F1615E}" type="presOf" srcId="{29AC7CD1-F1A6-4D77-91EF-8C06E343C219}" destId="{7CEE3790-E219-4750-9A77-D9CBE2B927ED}" srcOrd="0" destOrd="1" presId="urn:microsoft.com/office/officeart/2005/8/layout/hProcess6"/>
    <dgm:cxn modelId="{A459E9B3-DE22-4F89-B33A-7F7C54AF36EA}" type="presOf" srcId="{3644BD46-6528-42D2-A1F5-0F448D66BB25}" destId="{691F143D-5D41-466C-871C-E0947DE6E904}" srcOrd="0" destOrd="0" presId="urn:microsoft.com/office/officeart/2005/8/layout/hProcess6"/>
    <dgm:cxn modelId="{966E118C-261C-45CA-861C-5C8C3E8F78A3}" type="presOf" srcId="{9616E00C-5369-4FEE-BCEF-0BBD979EFD94}" destId="{C7B37D24-9567-4C49-8E84-158B72D4582A}" srcOrd="1" destOrd="0" presId="urn:microsoft.com/office/officeart/2005/8/layout/hProcess6"/>
    <dgm:cxn modelId="{95688820-1D38-4579-AF2D-EB5E326F6973}" srcId="{8F9F1C3D-EDAE-49A5-A5C8-62CABE5DE6B2}" destId="{29AC7CD1-F1A6-4D77-91EF-8C06E343C219}" srcOrd="1" destOrd="0" parTransId="{4FF114BB-4295-4CED-B760-0B919A1EA7C7}" sibTransId="{BC997714-8476-4BDF-987A-1C4BC7691339}"/>
    <dgm:cxn modelId="{F1125BC7-416C-4E41-8B01-F5AFB4C6B870}" type="presOf" srcId="{E0B47F22-A81A-4FE6-BD54-911382BEF58D}" destId="{46D04EAD-8284-4178-AB88-72940CAD3DDF}" srcOrd="0" destOrd="0" presId="urn:microsoft.com/office/officeart/2005/8/layout/hProcess6"/>
    <dgm:cxn modelId="{ED091262-537F-4BFF-B358-544EC7AE6536}" type="presParOf" srcId="{691F143D-5D41-466C-871C-E0947DE6E904}" destId="{AF4B150B-5D91-4001-BD4F-F82F74D25E5D}" srcOrd="0" destOrd="0" presId="urn:microsoft.com/office/officeart/2005/8/layout/hProcess6"/>
    <dgm:cxn modelId="{926B298B-B300-4B5C-B57B-BA58C28A6E6C}" type="presParOf" srcId="{AF4B150B-5D91-4001-BD4F-F82F74D25E5D}" destId="{9A7F11F8-70F3-4BAA-915F-B777ED44E3B3}" srcOrd="0" destOrd="0" presId="urn:microsoft.com/office/officeart/2005/8/layout/hProcess6"/>
    <dgm:cxn modelId="{98EA78C7-9D43-4123-A93E-E392A681C300}" type="presParOf" srcId="{AF4B150B-5D91-4001-BD4F-F82F74D25E5D}" destId="{F5A7111D-3B94-458F-98F8-A2D90601E96A}" srcOrd="1" destOrd="0" presId="urn:microsoft.com/office/officeart/2005/8/layout/hProcess6"/>
    <dgm:cxn modelId="{B9193AAA-81A0-4F6A-986C-02A6CF806949}" type="presParOf" srcId="{AF4B150B-5D91-4001-BD4F-F82F74D25E5D}" destId="{28BF73CC-1906-4F0E-AF1C-6630622CD38A}" srcOrd="2" destOrd="0" presId="urn:microsoft.com/office/officeart/2005/8/layout/hProcess6"/>
    <dgm:cxn modelId="{4C380D9E-3D46-4896-9BD5-13B72AE33952}" type="presParOf" srcId="{AF4B150B-5D91-4001-BD4F-F82F74D25E5D}" destId="{694B2FA2-A0D0-41A4-94F5-D7F36848C0FB}" srcOrd="3" destOrd="0" presId="urn:microsoft.com/office/officeart/2005/8/layout/hProcess6"/>
    <dgm:cxn modelId="{64E6A0EE-43BF-47A0-A762-CB531DFBAC45}" type="presParOf" srcId="{691F143D-5D41-466C-871C-E0947DE6E904}" destId="{CDA5BAC8-D6CA-447C-9D6E-12E5916118BC}" srcOrd="1" destOrd="0" presId="urn:microsoft.com/office/officeart/2005/8/layout/hProcess6"/>
    <dgm:cxn modelId="{3206D9EC-7ABD-4D49-B168-8598E0670D75}" type="presParOf" srcId="{691F143D-5D41-466C-871C-E0947DE6E904}" destId="{F08DF0F4-8E4C-4BC0-8453-BBBEA4D5BA21}" srcOrd="2" destOrd="0" presId="urn:microsoft.com/office/officeart/2005/8/layout/hProcess6"/>
    <dgm:cxn modelId="{088F806F-3721-4F67-8D34-0814B2201258}" type="presParOf" srcId="{F08DF0F4-8E4C-4BC0-8453-BBBEA4D5BA21}" destId="{358FEBE2-D198-4892-9DD0-1CAA59122BFB}" srcOrd="0" destOrd="0" presId="urn:microsoft.com/office/officeart/2005/8/layout/hProcess6"/>
    <dgm:cxn modelId="{0A062AC9-3186-472C-91D3-3603949BD18B}" type="presParOf" srcId="{F08DF0F4-8E4C-4BC0-8453-BBBEA4D5BA21}" destId="{46D04EAD-8284-4178-AB88-72940CAD3DDF}" srcOrd="1" destOrd="0" presId="urn:microsoft.com/office/officeart/2005/8/layout/hProcess6"/>
    <dgm:cxn modelId="{91B1D4A9-DC27-4036-A2AE-79BA8D4A5898}" type="presParOf" srcId="{F08DF0F4-8E4C-4BC0-8453-BBBEA4D5BA21}" destId="{2805B3F2-6E9F-40C7-AC6E-66E91A9E3E07}" srcOrd="2" destOrd="0" presId="urn:microsoft.com/office/officeart/2005/8/layout/hProcess6"/>
    <dgm:cxn modelId="{2B641164-A968-4C41-8EAB-D9BD02429D18}" type="presParOf" srcId="{F08DF0F4-8E4C-4BC0-8453-BBBEA4D5BA21}" destId="{5A8083AD-D34A-4BE7-8D75-CB3EAF143135}" srcOrd="3" destOrd="0" presId="urn:microsoft.com/office/officeart/2005/8/layout/hProcess6"/>
    <dgm:cxn modelId="{0D83F501-8B77-4BDD-BC0E-513513F804FA}" type="presParOf" srcId="{691F143D-5D41-466C-871C-E0947DE6E904}" destId="{C4345ED6-33C0-43DC-8160-2CC655770A3F}" srcOrd="3" destOrd="0" presId="urn:microsoft.com/office/officeart/2005/8/layout/hProcess6"/>
    <dgm:cxn modelId="{3EC8C35D-300B-4569-8FC4-B5FE30E7E0F9}" type="presParOf" srcId="{691F143D-5D41-466C-871C-E0947DE6E904}" destId="{3678E121-A343-457C-B3BC-DE35282ABCA6}" srcOrd="4" destOrd="0" presId="urn:microsoft.com/office/officeart/2005/8/layout/hProcess6"/>
    <dgm:cxn modelId="{C05B197B-85B6-4854-B36F-DF111493CD9D}" type="presParOf" srcId="{3678E121-A343-457C-B3BC-DE35282ABCA6}" destId="{BB61DB93-820A-4611-A277-781A9E0D544A}" srcOrd="0" destOrd="0" presId="urn:microsoft.com/office/officeart/2005/8/layout/hProcess6"/>
    <dgm:cxn modelId="{DF33B16E-ED85-4821-87AC-AEDA40749C39}" type="presParOf" srcId="{3678E121-A343-457C-B3BC-DE35282ABCA6}" destId="{7CEE3790-E219-4750-9A77-D9CBE2B927ED}" srcOrd="1" destOrd="0" presId="urn:microsoft.com/office/officeart/2005/8/layout/hProcess6"/>
    <dgm:cxn modelId="{20E02CBA-19B3-478E-B7C4-2349F5E2D97F}" type="presParOf" srcId="{3678E121-A343-457C-B3BC-DE35282ABCA6}" destId="{C7B37D24-9567-4C49-8E84-158B72D4582A}" srcOrd="2" destOrd="0" presId="urn:microsoft.com/office/officeart/2005/8/layout/hProcess6"/>
    <dgm:cxn modelId="{4242CF17-4C75-4E60-8EBE-8E9C099A5131}" type="presParOf" srcId="{3678E121-A343-457C-B3BC-DE35282ABCA6}" destId="{99935921-D07F-4034-AAEA-132CD16D770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2DC3D-A086-4018-8CD5-4C7A5FAE1274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5E685C-0728-44D7-B3D4-50DA758A2355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>
              <a:latin typeface="Arial Black" panose="020B0A04020102020204" pitchFamily="34" charset="0"/>
            </a:rPr>
            <a:t>Scenario</a:t>
          </a:r>
          <a:endParaRPr lang="en-US" sz="2200" dirty="0">
            <a:latin typeface="Arial Black" panose="020B0A04020102020204" pitchFamily="34" charset="0"/>
          </a:endParaRPr>
        </a:p>
      </dgm:t>
    </dgm:pt>
    <dgm:pt modelId="{3A2E10BB-7172-4F9D-97EF-917AD87CD869}" type="parTrans" cxnId="{8A82986D-2F81-4085-9424-5321DCC377EA}">
      <dgm:prSet/>
      <dgm:spPr/>
      <dgm:t>
        <a:bodyPr/>
        <a:lstStyle/>
        <a:p>
          <a:endParaRPr lang="en-US"/>
        </a:p>
      </dgm:t>
    </dgm:pt>
    <dgm:pt modelId="{9C92C8F6-3CD0-48A1-9FAA-D5B1E7814E84}" type="sibTrans" cxnId="{8A82986D-2F81-4085-9424-5321DCC377EA}">
      <dgm:prSet/>
      <dgm:spPr/>
      <dgm:t>
        <a:bodyPr/>
        <a:lstStyle/>
        <a:p>
          <a:endParaRPr lang="en-US"/>
        </a:p>
      </dgm:t>
    </dgm:pt>
    <dgm:pt modelId="{D7C3C02E-E567-42C0-8850-239167C6970B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/>
            <a:t>User Load</a:t>
          </a:r>
        </a:p>
        <a:p>
          <a:r>
            <a:rPr lang="en-US" sz="2200" dirty="0" smtClean="0"/>
            <a:t>Test Running</a:t>
          </a:r>
          <a:endParaRPr lang="en-US" sz="2200" dirty="0"/>
        </a:p>
      </dgm:t>
    </dgm:pt>
    <dgm:pt modelId="{3D7523DD-CC6E-4C8A-A3BB-1E26A6FA3E40}" type="parTrans" cxnId="{75002E90-8D8B-47FC-B475-B3B06A2D9AE3}">
      <dgm:prSet/>
      <dgm:spPr/>
      <dgm:t>
        <a:bodyPr/>
        <a:lstStyle/>
        <a:p>
          <a:endParaRPr lang="en-US"/>
        </a:p>
      </dgm:t>
    </dgm:pt>
    <dgm:pt modelId="{46938387-38C8-4330-BFCF-12302620DEDC}" type="sibTrans" cxnId="{75002E90-8D8B-47FC-B475-B3B06A2D9AE3}">
      <dgm:prSet/>
      <dgm:spPr/>
      <dgm:t>
        <a:bodyPr/>
        <a:lstStyle/>
        <a:p>
          <a:endParaRPr lang="en-US"/>
        </a:p>
      </dgm:t>
    </dgm:pt>
    <dgm:pt modelId="{F695B787-4436-4963-BEE8-86B7B1C444BD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>
              <a:latin typeface="Arial Black" panose="020B0A04020102020204" pitchFamily="34" charset="0"/>
            </a:rPr>
            <a:t>Test</a:t>
          </a:r>
          <a:endParaRPr lang="en-US" sz="2200" dirty="0">
            <a:latin typeface="Arial Black" panose="020B0A04020102020204" pitchFamily="34" charset="0"/>
          </a:endParaRPr>
        </a:p>
      </dgm:t>
    </dgm:pt>
    <dgm:pt modelId="{EBD5A8DA-5AF0-4781-9714-FFD10C7DC614}" type="parTrans" cxnId="{8A40F949-F796-463F-8C2B-58270B28ED70}">
      <dgm:prSet/>
      <dgm:spPr/>
      <dgm:t>
        <a:bodyPr/>
        <a:lstStyle/>
        <a:p>
          <a:endParaRPr lang="en-US"/>
        </a:p>
      </dgm:t>
    </dgm:pt>
    <dgm:pt modelId="{9F3BE7E9-1C5C-4B79-A689-459E1DFB4A81}" type="sibTrans" cxnId="{8A40F949-F796-463F-8C2B-58270B28ED70}">
      <dgm:prSet/>
      <dgm:spPr/>
      <dgm:t>
        <a:bodyPr/>
        <a:lstStyle/>
        <a:p>
          <a:endParaRPr lang="en-US"/>
        </a:p>
      </dgm:t>
    </dgm:pt>
    <dgm:pt modelId="{0BE3145E-47EB-4D62-83C6-95E940CE17EC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/>
            <a:t>Total Tests</a:t>
          </a:r>
        </a:p>
        <a:p>
          <a:r>
            <a:rPr lang="en-US" sz="2200" dirty="0" smtClean="0"/>
            <a:t>Failed Tests</a:t>
          </a:r>
        </a:p>
        <a:p>
          <a:r>
            <a:rPr lang="en-US" sz="2200" dirty="0" smtClean="0"/>
            <a:t>Passed Tests</a:t>
          </a:r>
        </a:p>
        <a:p>
          <a:r>
            <a:rPr lang="en-US" sz="2200" dirty="0" smtClean="0"/>
            <a:t>Tests/Sec</a:t>
          </a:r>
        </a:p>
        <a:p>
          <a:r>
            <a:rPr lang="en-US" sz="2200" dirty="0" smtClean="0"/>
            <a:t>Avg. Test Time</a:t>
          </a:r>
        </a:p>
        <a:p>
          <a:r>
            <a:rPr lang="en-US" sz="2200" dirty="0" smtClean="0"/>
            <a:t>Avg. Requests/Test</a:t>
          </a:r>
        </a:p>
        <a:p>
          <a:endParaRPr lang="en-US" sz="2200" dirty="0"/>
        </a:p>
      </dgm:t>
    </dgm:pt>
    <dgm:pt modelId="{CA41CEE1-E5B8-43FE-8280-AC25ACFADBA5}" type="parTrans" cxnId="{34F0FF82-5ABC-425B-AAB9-87079287550F}">
      <dgm:prSet/>
      <dgm:spPr/>
      <dgm:t>
        <a:bodyPr/>
        <a:lstStyle/>
        <a:p>
          <a:endParaRPr lang="en-US"/>
        </a:p>
      </dgm:t>
    </dgm:pt>
    <dgm:pt modelId="{3AE93EB2-8B07-4A58-86E5-00660CF7BDE2}" type="sibTrans" cxnId="{34F0FF82-5ABC-425B-AAB9-87079287550F}">
      <dgm:prSet/>
      <dgm:spPr/>
      <dgm:t>
        <a:bodyPr/>
        <a:lstStyle/>
        <a:p>
          <a:endParaRPr lang="en-US"/>
        </a:p>
      </dgm:t>
    </dgm:pt>
    <dgm:pt modelId="{ADB5B9BE-A7BD-4BEA-A73E-F5FFE377E703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>
              <a:latin typeface="Arial Black" panose="020B0A04020102020204" pitchFamily="34" charset="0"/>
            </a:rPr>
            <a:t>Requests</a:t>
          </a:r>
          <a:endParaRPr lang="en-US" sz="2200" dirty="0">
            <a:latin typeface="Arial Black" panose="020B0A04020102020204" pitchFamily="34" charset="0"/>
          </a:endParaRPr>
        </a:p>
      </dgm:t>
    </dgm:pt>
    <dgm:pt modelId="{AA877559-EA01-48DE-87C3-312CA46089EE}" type="parTrans" cxnId="{3190D2C2-D226-4BFB-ADD0-079D640C7DFA}">
      <dgm:prSet/>
      <dgm:spPr/>
      <dgm:t>
        <a:bodyPr/>
        <a:lstStyle/>
        <a:p>
          <a:endParaRPr lang="en-US"/>
        </a:p>
      </dgm:t>
    </dgm:pt>
    <dgm:pt modelId="{0CB1EECE-7CC5-4D10-8FCE-21B591269E45}" type="sibTrans" cxnId="{3190D2C2-D226-4BFB-ADD0-079D640C7DFA}">
      <dgm:prSet/>
      <dgm:spPr/>
      <dgm:t>
        <a:bodyPr/>
        <a:lstStyle/>
        <a:p>
          <a:endParaRPr lang="en-US"/>
        </a:p>
      </dgm:t>
    </dgm:pt>
    <dgm:pt modelId="{F22F26AD-FDA8-4174-AE03-BC46207B3CAD}">
      <dgm:prSet phldrT="[Text]" custT="1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r>
            <a:rPr lang="en-US" sz="2200" dirty="0" smtClean="0"/>
            <a:t>Total Requests</a:t>
          </a:r>
        </a:p>
        <a:p>
          <a:r>
            <a:rPr lang="en-US" sz="2200" dirty="0" smtClean="0"/>
            <a:t>Passed Requests</a:t>
          </a:r>
        </a:p>
        <a:p>
          <a:r>
            <a:rPr lang="en-US" sz="2200" dirty="0" smtClean="0"/>
            <a:t>Failed Requests</a:t>
          </a:r>
        </a:p>
        <a:p>
          <a:r>
            <a:rPr lang="en-US" sz="2200" dirty="0" smtClean="0"/>
            <a:t>Requests/Sec</a:t>
          </a:r>
        </a:p>
        <a:p>
          <a:r>
            <a:rPr lang="en-US" sz="2200" dirty="0" smtClean="0"/>
            <a:t>Avg. First Byte Time</a:t>
          </a:r>
        </a:p>
        <a:p>
          <a:r>
            <a:rPr lang="en-US" sz="2200" dirty="0" smtClean="0"/>
            <a:t>Avg. Response Time</a:t>
          </a:r>
          <a:endParaRPr lang="en-US" sz="2200" dirty="0"/>
        </a:p>
      </dgm:t>
    </dgm:pt>
    <dgm:pt modelId="{F0E27844-9675-4E68-AF02-77A05C95BE84}" type="parTrans" cxnId="{3116167F-92C7-41EF-893F-FE3E79974B3D}">
      <dgm:prSet/>
      <dgm:spPr/>
      <dgm:t>
        <a:bodyPr/>
        <a:lstStyle/>
        <a:p>
          <a:endParaRPr lang="en-US"/>
        </a:p>
      </dgm:t>
    </dgm:pt>
    <dgm:pt modelId="{CF6F1DD7-4970-4C6D-910A-52C507C3E903}" type="sibTrans" cxnId="{3116167F-92C7-41EF-893F-FE3E79974B3D}">
      <dgm:prSet/>
      <dgm:spPr/>
      <dgm:t>
        <a:bodyPr/>
        <a:lstStyle/>
        <a:p>
          <a:endParaRPr lang="en-US"/>
        </a:p>
      </dgm:t>
    </dgm:pt>
    <dgm:pt modelId="{26F05EED-708F-4166-96B8-85D9201D9555}" type="pres">
      <dgm:prSet presAssocID="{A602DC3D-A086-4018-8CD5-4C7A5FAE127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0DD345D-2D63-48E9-A4E1-687200901DE6}" type="pres">
      <dgm:prSet presAssocID="{2A5E685C-0728-44D7-B3D4-50DA758A2355}" presName="composite" presStyleCnt="0"/>
      <dgm:spPr>
        <a:scene3d>
          <a:camera prst="orthographicFront"/>
          <a:lightRig rig="threePt" dir="t"/>
        </a:scene3d>
        <a:sp3d>
          <a:bevelT w="1270000"/>
        </a:sp3d>
      </dgm:spPr>
    </dgm:pt>
    <dgm:pt modelId="{D5EE626F-453B-4681-99F5-316C0E156DE6}" type="pres">
      <dgm:prSet presAssocID="{2A5E685C-0728-44D7-B3D4-50DA758A2355}" presName="BackAccent" presStyleLbl="bgShp" presStyleIdx="0" presStyleCnt="3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endParaRPr lang="en-US"/>
        </a:p>
      </dgm:t>
    </dgm:pt>
    <dgm:pt modelId="{C15F9BEE-A7D8-4357-A907-455B2FFBE262}" type="pres">
      <dgm:prSet presAssocID="{2A5E685C-0728-44D7-B3D4-50DA758A2355}" presName="Accent" presStyleLbl="alignNode1" presStyleIdx="0" presStyleCnt="3"/>
      <dgm:spPr>
        <a:scene3d>
          <a:camera prst="orthographicFront"/>
          <a:lightRig rig="threePt" dir="t"/>
        </a:scene3d>
        <a:sp3d>
          <a:bevelT w="1270000"/>
        </a:sp3d>
      </dgm:spPr>
      <dgm:t>
        <a:bodyPr/>
        <a:lstStyle/>
        <a:p>
          <a:endParaRPr lang="en-US"/>
        </a:p>
      </dgm:t>
    </dgm:pt>
    <dgm:pt modelId="{1EEE44B0-CF17-4394-A37E-9FD967DB7721}" type="pres">
      <dgm:prSet presAssocID="{2A5E685C-0728-44D7-B3D4-50DA758A2355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808F-FBA9-479A-A8E9-811FD8DA5F19}" type="pres">
      <dgm:prSet presAssocID="{2A5E685C-0728-44D7-B3D4-50DA758A2355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2F210-99C3-4BFB-B34F-D4DC2167D0A7}" type="pres">
      <dgm:prSet presAssocID="{9C92C8F6-3CD0-48A1-9FAA-D5B1E7814E84}" presName="sibTrans" presStyleCnt="0"/>
      <dgm:spPr>
        <a:scene3d>
          <a:camera prst="orthographicFront"/>
          <a:lightRig rig="threePt" dir="t"/>
        </a:scene3d>
        <a:sp3d>
          <a:bevelT w="1270000"/>
        </a:sp3d>
      </dgm:spPr>
    </dgm:pt>
    <dgm:pt modelId="{F0568692-1225-4266-8941-6E4ECD8C8EEE}" type="pres">
      <dgm:prSet presAssocID="{F695B787-4436-4963-BEE8-86B7B1C444BD}" presName="composite" presStyleCnt="0"/>
      <dgm:spPr>
        <a:scene3d>
          <a:camera prst="orthographicFront"/>
          <a:lightRig rig="threePt" dir="t"/>
        </a:scene3d>
        <a:sp3d>
          <a:bevelT w="1270000"/>
        </a:sp3d>
      </dgm:spPr>
    </dgm:pt>
    <dgm:pt modelId="{BE86EBAF-41F5-4DFE-B9EC-41491A81598F}" type="pres">
      <dgm:prSet presAssocID="{F695B787-4436-4963-BEE8-86B7B1C444BD}" presName="BackAccent" presStyleLbl="bgShp" presStyleIdx="1" presStyleCnt="3"/>
      <dgm:spPr>
        <a:scene3d>
          <a:camera prst="orthographicFront"/>
          <a:lightRig rig="threePt" dir="t"/>
        </a:scene3d>
        <a:sp3d>
          <a:bevelT w="1270000"/>
        </a:sp3d>
      </dgm:spPr>
    </dgm:pt>
    <dgm:pt modelId="{83DA4829-21D8-439F-94DF-E6AA532E4E30}" type="pres">
      <dgm:prSet presAssocID="{F695B787-4436-4963-BEE8-86B7B1C444BD}" presName="Accent" presStyleLbl="alignNode1" presStyleIdx="1" presStyleCnt="3"/>
      <dgm:spPr>
        <a:scene3d>
          <a:camera prst="orthographicFront"/>
          <a:lightRig rig="threePt" dir="t"/>
        </a:scene3d>
        <a:sp3d>
          <a:bevelT w="1270000"/>
        </a:sp3d>
      </dgm:spPr>
    </dgm:pt>
    <dgm:pt modelId="{C72383F5-9161-4AAD-8306-3E0302719016}" type="pres">
      <dgm:prSet presAssocID="{F695B787-4436-4963-BEE8-86B7B1C444BD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CDF15-9D2E-46A5-BABE-C958BE10E6C2}" type="pres">
      <dgm:prSet presAssocID="{F695B787-4436-4963-BEE8-86B7B1C444B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0C390-0713-422D-A6BD-91430930FC3C}" type="pres">
      <dgm:prSet presAssocID="{9F3BE7E9-1C5C-4B79-A689-459E1DFB4A81}" presName="sibTrans" presStyleCnt="0"/>
      <dgm:spPr>
        <a:scene3d>
          <a:camera prst="orthographicFront"/>
          <a:lightRig rig="threePt" dir="t"/>
        </a:scene3d>
        <a:sp3d>
          <a:bevelT w="1270000"/>
        </a:sp3d>
      </dgm:spPr>
    </dgm:pt>
    <dgm:pt modelId="{F2C827DC-94B4-4C8C-9AE9-10E090B5FC56}" type="pres">
      <dgm:prSet presAssocID="{ADB5B9BE-A7BD-4BEA-A73E-F5FFE377E703}" presName="composite" presStyleCnt="0"/>
      <dgm:spPr>
        <a:scene3d>
          <a:camera prst="orthographicFront"/>
          <a:lightRig rig="threePt" dir="t"/>
        </a:scene3d>
        <a:sp3d>
          <a:bevelT w="1270000"/>
        </a:sp3d>
      </dgm:spPr>
    </dgm:pt>
    <dgm:pt modelId="{AD95917C-5609-4A1B-B3B1-0F3DC34EE03F}" type="pres">
      <dgm:prSet presAssocID="{ADB5B9BE-A7BD-4BEA-A73E-F5FFE377E703}" presName="BackAccent" presStyleLbl="bgShp" presStyleIdx="2" presStyleCnt="3"/>
      <dgm:spPr>
        <a:scene3d>
          <a:camera prst="orthographicFront"/>
          <a:lightRig rig="threePt" dir="t"/>
        </a:scene3d>
        <a:sp3d>
          <a:bevelT w="1270000"/>
        </a:sp3d>
      </dgm:spPr>
    </dgm:pt>
    <dgm:pt modelId="{05606A0B-51A7-4FB1-889C-B868A335ACBC}" type="pres">
      <dgm:prSet presAssocID="{ADB5B9BE-A7BD-4BEA-A73E-F5FFE377E703}" presName="Accent" presStyleLbl="alignNode1" presStyleIdx="2" presStyleCnt="3"/>
      <dgm:spPr>
        <a:scene3d>
          <a:camera prst="orthographicFront"/>
          <a:lightRig rig="threePt" dir="t"/>
        </a:scene3d>
        <a:sp3d>
          <a:bevelT w="1270000"/>
        </a:sp3d>
      </dgm:spPr>
    </dgm:pt>
    <dgm:pt modelId="{34CE60B3-64C5-4D21-AA44-6B696355AA2C}" type="pres">
      <dgm:prSet presAssocID="{ADB5B9BE-A7BD-4BEA-A73E-F5FFE377E703}" presName="Child" presStyleLbl="revTx" presStyleIdx="4" presStyleCnt="6" custLinFactNeighborX="183" custLinFactNeighborY="-13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14C77-9540-4865-B04D-BB8FAD92EBBE}" type="pres">
      <dgm:prSet presAssocID="{ADB5B9BE-A7BD-4BEA-A73E-F5FFE377E703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E43546-905D-446D-B126-C45D2C2CD714}" type="presOf" srcId="{A602DC3D-A086-4018-8CD5-4C7A5FAE1274}" destId="{26F05EED-708F-4166-96B8-85D9201D9555}" srcOrd="0" destOrd="0" presId="urn:microsoft.com/office/officeart/2008/layout/IncreasingCircleProcess"/>
    <dgm:cxn modelId="{3190D2C2-D226-4BFB-ADD0-079D640C7DFA}" srcId="{A602DC3D-A086-4018-8CD5-4C7A5FAE1274}" destId="{ADB5B9BE-A7BD-4BEA-A73E-F5FFE377E703}" srcOrd="2" destOrd="0" parTransId="{AA877559-EA01-48DE-87C3-312CA46089EE}" sibTransId="{0CB1EECE-7CC5-4D10-8FCE-21B591269E45}"/>
    <dgm:cxn modelId="{C40D9B20-DA70-4A21-ADA3-30939AE022E5}" type="presOf" srcId="{F22F26AD-FDA8-4174-AE03-BC46207B3CAD}" destId="{34CE60B3-64C5-4D21-AA44-6B696355AA2C}" srcOrd="0" destOrd="0" presId="urn:microsoft.com/office/officeart/2008/layout/IncreasingCircleProcess"/>
    <dgm:cxn modelId="{8A40F949-F796-463F-8C2B-58270B28ED70}" srcId="{A602DC3D-A086-4018-8CD5-4C7A5FAE1274}" destId="{F695B787-4436-4963-BEE8-86B7B1C444BD}" srcOrd="1" destOrd="0" parTransId="{EBD5A8DA-5AF0-4781-9714-FFD10C7DC614}" sibTransId="{9F3BE7E9-1C5C-4B79-A689-459E1DFB4A81}"/>
    <dgm:cxn modelId="{75002E90-8D8B-47FC-B475-B3B06A2D9AE3}" srcId="{2A5E685C-0728-44D7-B3D4-50DA758A2355}" destId="{D7C3C02E-E567-42C0-8850-239167C6970B}" srcOrd="0" destOrd="0" parTransId="{3D7523DD-CC6E-4C8A-A3BB-1E26A6FA3E40}" sibTransId="{46938387-38C8-4330-BFCF-12302620DEDC}"/>
    <dgm:cxn modelId="{80A159EA-FDE5-45C4-B168-3404DDDBD961}" type="presOf" srcId="{0BE3145E-47EB-4D62-83C6-95E940CE17EC}" destId="{C72383F5-9161-4AAD-8306-3E0302719016}" srcOrd="0" destOrd="0" presId="urn:microsoft.com/office/officeart/2008/layout/IncreasingCircleProcess"/>
    <dgm:cxn modelId="{A78902FE-4CE6-4954-9D6F-E07294EAA002}" type="presOf" srcId="{ADB5B9BE-A7BD-4BEA-A73E-F5FFE377E703}" destId="{FCA14C77-9540-4865-B04D-BB8FAD92EBBE}" srcOrd="0" destOrd="0" presId="urn:microsoft.com/office/officeart/2008/layout/IncreasingCircleProcess"/>
    <dgm:cxn modelId="{EAC12D63-7F24-492C-A65A-92A2BEA42660}" type="presOf" srcId="{D7C3C02E-E567-42C0-8850-239167C6970B}" destId="{1EEE44B0-CF17-4394-A37E-9FD967DB7721}" srcOrd="0" destOrd="0" presId="urn:microsoft.com/office/officeart/2008/layout/IncreasingCircleProcess"/>
    <dgm:cxn modelId="{EA70AC4B-1384-4D46-B503-A0698B2D0652}" type="presOf" srcId="{F695B787-4436-4963-BEE8-86B7B1C444BD}" destId="{7C7CDF15-9D2E-46A5-BABE-C958BE10E6C2}" srcOrd="0" destOrd="0" presId="urn:microsoft.com/office/officeart/2008/layout/IncreasingCircleProcess"/>
    <dgm:cxn modelId="{509E5F0E-27CD-4531-BE5E-D3F42B6C6B8E}" type="presOf" srcId="{2A5E685C-0728-44D7-B3D4-50DA758A2355}" destId="{07F6808F-FBA9-479A-A8E9-811FD8DA5F19}" srcOrd="0" destOrd="0" presId="urn:microsoft.com/office/officeart/2008/layout/IncreasingCircleProcess"/>
    <dgm:cxn modelId="{34F0FF82-5ABC-425B-AAB9-87079287550F}" srcId="{F695B787-4436-4963-BEE8-86B7B1C444BD}" destId="{0BE3145E-47EB-4D62-83C6-95E940CE17EC}" srcOrd="0" destOrd="0" parTransId="{CA41CEE1-E5B8-43FE-8280-AC25ACFADBA5}" sibTransId="{3AE93EB2-8B07-4A58-86E5-00660CF7BDE2}"/>
    <dgm:cxn modelId="{3116167F-92C7-41EF-893F-FE3E79974B3D}" srcId="{ADB5B9BE-A7BD-4BEA-A73E-F5FFE377E703}" destId="{F22F26AD-FDA8-4174-AE03-BC46207B3CAD}" srcOrd="0" destOrd="0" parTransId="{F0E27844-9675-4E68-AF02-77A05C95BE84}" sibTransId="{CF6F1DD7-4970-4C6D-910A-52C507C3E903}"/>
    <dgm:cxn modelId="{8A82986D-2F81-4085-9424-5321DCC377EA}" srcId="{A602DC3D-A086-4018-8CD5-4C7A5FAE1274}" destId="{2A5E685C-0728-44D7-B3D4-50DA758A2355}" srcOrd="0" destOrd="0" parTransId="{3A2E10BB-7172-4F9D-97EF-917AD87CD869}" sibTransId="{9C92C8F6-3CD0-48A1-9FAA-D5B1E7814E84}"/>
    <dgm:cxn modelId="{EF9E2827-7407-48EA-828B-69C8732B6644}" type="presParOf" srcId="{26F05EED-708F-4166-96B8-85D9201D9555}" destId="{A0DD345D-2D63-48E9-A4E1-687200901DE6}" srcOrd="0" destOrd="0" presId="urn:microsoft.com/office/officeart/2008/layout/IncreasingCircleProcess"/>
    <dgm:cxn modelId="{42BEA3E5-91FB-424E-BD9F-63B62AE92DDF}" type="presParOf" srcId="{A0DD345D-2D63-48E9-A4E1-687200901DE6}" destId="{D5EE626F-453B-4681-99F5-316C0E156DE6}" srcOrd="0" destOrd="0" presId="urn:microsoft.com/office/officeart/2008/layout/IncreasingCircleProcess"/>
    <dgm:cxn modelId="{2FB3FE69-D0AD-41E0-8542-EE99545BC8E6}" type="presParOf" srcId="{A0DD345D-2D63-48E9-A4E1-687200901DE6}" destId="{C15F9BEE-A7D8-4357-A907-455B2FFBE262}" srcOrd="1" destOrd="0" presId="urn:microsoft.com/office/officeart/2008/layout/IncreasingCircleProcess"/>
    <dgm:cxn modelId="{64560C8B-B3CC-4CDF-A06E-F1597AEC1CFE}" type="presParOf" srcId="{A0DD345D-2D63-48E9-A4E1-687200901DE6}" destId="{1EEE44B0-CF17-4394-A37E-9FD967DB7721}" srcOrd="2" destOrd="0" presId="urn:microsoft.com/office/officeart/2008/layout/IncreasingCircleProcess"/>
    <dgm:cxn modelId="{BDA90902-6124-4DA3-AF3E-0675638B8CA1}" type="presParOf" srcId="{A0DD345D-2D63-48E9-A4E1-687200901DE6}" destId="{07F6808F-FBA9-479A-A8E9-811FD8DA5F19}" srcOrd="3" destOrd="0" presId="urn:microsoft.com/office/officeart/2008/layout/IncreasingCircleProcess"/>
    <dgm:cxn modelId="{F30F130A-DCCA-46C6-8558-11098B07BB2E}" type="presParOf" srcId="{26F05EED-708F-4166-96B8-85D9201D9555}" destId="{4E92F210-99C3-4BFB-B34F-D4DC2167D0A7}" srcOrd="1" destOrd="0" presId="urn:microsoft.com/office/officeart/2008/layout/IncreasingCircleProcess"/>
    <dgm:cxn modelId="{896FA9BC-2934-4DDC-A802-DB21D3A733C8}" type="presParOf" srcId="{26F05EED-708F-4166-96B8-85D9201D9555}" destId="{F0568692-1225-4266-8941-6E4ECD8C8EEE}" srcOrd="2" destOrd="0" presId="urn:microsoft.com/office/officeart/2008/layout/IncreasingCircleProcess"/>
    <dgm:cxn modelId="{2CE668A0-8D27-4DFB-8A2D-92F1A9440ED3}" type="presParOf" srcId="{F0568692-1225-4266-8941-6E4ECD8C8EEE}" destId="{BE86EBAF-41F5-4DFE-B9EC-41491A81598F}" srcOrd="0" destOrd="0" presId="urn:microsoft.com/office/officeart/2008/layout/IncreasingCircleProcess"/>
    <dgm:cxn modelId="{1DED8672-E7A2-4D56-B6CF-7AE584F8917F}" type="presParOf" srcId="{F0568692-1225-4266-8941-6E4ECD8C8EEE}" destId="{83DA4829-21D8-439F-94DF-E6AA532E4E30}" srcOrd="1" destOrd="0" presId="urn:microsoft.com/office/officeart/2008/layout/IncreasingCircleProcess"/>
    <dgm:cxn modelId="{BE2473B8-1262-4B2A-8501-4336C613C34E}" type="presParOf" srcId="{F0568692-1225-4266-8941-6E4ECD8C8EEE}" destId="{C72383F5-9161-4AAD-8306-3E0302719016}" srcOrd="2" destOrd="0" presId="urn:microsoft.com/office/officeart/2008/layout/IncreasingCircleProcess"/>
    <dgm:cxn modelId="{0979485E-6E6C-42F6-9FF2-2104D79C5CF1}" type="presParOf" srcId="{F0568692-1225-4266-8941-6E4ECD8C8EEE}" destId="{7C7CDF15-9D2E-46A5-BABE-C958BE10E6C2}" srcOrd="3" destOrd="0" presId="urn:microsoft.com/office/officeart/2008/layout/IncreasingCircleProcess"/>
    <dgm:cxn modelId="{C35EE88D-D944-4DD0-A900-A4F23EBABADE}" type="presParOf" srcId="{26F05EED-708F-4166-96B8-85D9201D9555}" destId="{8420C390-0713-422D-A6BD-91430930FC3C}" srcOrd="3" destOrd="0" presId="urn:microsoft.com/office/officeart/2008/layout/IncreasingCircleProcess"/>
    <dgm:cxn modelId="{0835B871-CE29-48D7-AFDA-9A420B531AEB}" type="presParOf" srcId="{26F05EED-708F-4166-96B8-85D9201D9555}" destId="{F2C827DC-94B4-4C8C-9AE9-10E090B5FC56}" srcOrd="4" destOrd="0" presId="urn:microsoft.com/office/officeart/2008/layout/IncreasingCircleProcess"/>
    <dgm:cxn modelId="{1A0155B0-FE00-4FE1-841B-987F186DD900}" type="presParOf" srcId="{F2C827DC-94B4-4C8C-9AE9-10E090B5FC56}" destId="{AD95917C-5609-4A1B-B3B1-0F3DC34EE03F}" srcOrd="0" destOrd="0" presId="urn:microsoft.com/office/officeart/2008/layout/IncreasingCircleProcess"/>
    <dgm:cxn modelId="{1E407A29-4E25-4FFB-A489-3B2D259F9BD6}" type="presParOf" srcId="{F2C827DC-94B4-4C8C-9AE9-10E090B5FC56}" destId="{05606A0B-51A7-4FB1-889C-B868A335ACBC}" srcOrd="1" destOrd="0" presId="urn:microsoft.com/office/officeart/2008/layout/IncreasingCircleProcess"/>
    <dgm:cxn modelId="{05E83A9F-9816-4754-BFA2-CCED11D21F2C}" type="presParOf" srcId="{F2C827DC-94B4-4C8C-9AE9-10E090B5FC56}" destId="{34CE60B3-64C5-4D21-AA44-6B696355AA2C}" srcOrd="2" destOrd="0" presId="urn:microsoft.com/office/officeart/2008/layout/IncreasingCircleProcess"/>
    <dgm:cxn modelId="{47FB77A7-37DC-44FF-8A68-9FF2F641E11A}" type="presParOf" srcId="{F2C827DC-94B4-4C8C-9AE9-10E090B5FC56}" destId="{FCA14C77-9540-4865-B04D-BB8FAD92EBBE}" srcOrd="3" destOrd="0" presId="urn:microsoft.com/office/officeart/2008/layout/IncreasingCircleProcess"/>
  </dgm:cxnLst>
  <dgm:bg>
    <a:effectLst>
      <a:outerShdw blurRad="50800" dist="50800" dir="5400000" sx="1000" sy="1000" algn="ctr" rotWithShape="0">
        <a:srgbClr val="000000">
          <a:alpha val="43137"/>
        </a:srgbClr>
      </a:outerShdw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5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6">
                <a:lumMod val="0"/>
                <a:lumOff val="10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2147-8466-43DB-8846-5561BBDD084A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88C7-FE7B-4667-94DB-CC63B2FF9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madonightly2.com/nonprofit/ifr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-mObOK-bM9IZnFseGFTY3NPWD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getest.org/result/160829_6W_R4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d293540(v=vs.110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rofiler/documentation/documentation.html" TargetMode="External"/><Relationship Id="rId2" Type="http://schemas.openxmlformats.org/officeDocument/2006/relationships/hyperlink" Target="https://www.jetbrains.com/profil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6">
                <a:lumMod val="0"/>
                <a:lumOff val="10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Performance</a:t>
            </a:r>
            <a:r>
              <a:rPr lang="pl-PL" dirty="0" smtClean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Tools, techniques and  testing practices </a:t>
            </a:r>
            <a:r>
              <a:rPr lang="en-US" dirty="0"/>
              <a:t>@</a:t>
            </a:r>
            <a:r>
              <a:rPr lang="en-US" dirty="0" smtClean="0"/>
              <a:t> ammado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2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301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Load Test Counter Categories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Visual Studio - Web Test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07" y="3152138"/>
            <a:ext cx="3524648" cy="1545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296" y="2013854"/>
            <a:ext cx="21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recording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6327" y="1910228"/>
            <a:ext cx="242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Data Source (</a:t>
            </a:r>
            <a:r>
              <a:rPr lang="en-US" sz="1600" dirty="0" smtClean="0"/>
              <a:t>Database, xml, csv 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1007" y="5293225"/>
            <a:ext cx="33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Details ( </a:t>
            </a:r>
            <a:r>
              <a:rPr lang="en-US" sz="1600" dirty="0" smtClean="0"/>
              <a:t>Think 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20289" y="1916935"/>
            <a:ext cx="52991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 Black" panose="020B0A04020102020204" pitchFamily="34" charset="0"/>
              </a:rPr>
              <a:t>Test properties:</a:t>
            </a:r>
          </a:p>
          <a:p>
            <a:endParaRPr lang="en-US" sz="2200" b="1" dirty="0" smtClean="0">
              <a:latin typeface="Arial Black" panose="020B0A04020102020204" pitchFamily="34" charset="0"/>
            </a:endParaRPr>
          </a:p>
          <a:p>
            <a:r>
              <a:rPr lang="en-US" dirty="0" smtClean="0"/>
              <a:t>Follow redirects:    </a:t>
            </a:r>
            <a:r>
              <a:rPr lang="en-US" i="1" dirty="0" smtClean="0"/>
              <a:t>True</a:t>
            </a:r>
          </a:p>
          <a:p>
            <a:r>
              <a:rPr lang="en-US" dirty="0" smtClean="0"/>
              <a:t>Parse Dependent Requests: </a:t>
            </a:r>
            <a:r>
              <a:rPr lang="en-US" i="1" dirty="0" smtClean="0"/>
              <a:t>False</a:t>
            </a:r>
          </a:p>
          <a:p>
            <a:r>
              <a:rPr lang="en-US" dirty="0" smtClean="0"/>
              <a:t>Record Results: </a:t>
            </a:r>
            <a:r>
              <a:rPr lang="en-US" i="1" dirty="0" smtClean="0"/>
              <a:t>True</a:t>
            </a:r>
          </a:p>
          <a:p>
            <a:r>
              <a:rPr lang="en-US" dirty="0" smtClean="0"/>
              <a:t>Think Time (seconds) :</a:t>
            </a:r>
            <a:r>
              <a:rPr lang="en-US" i="1" dirty="0" smtClean="0"/>
              <a:t> 0</a:t>
            </a:r>
          </a:p>
          <a:p>
            <a:r>
              <a:rPr lang="en-US" dirty="0" smtClean="0"/>
              <a:t>Timeout (seconds) :</a:t>
            </a:r>
            <a:r>
              <a:rPr lang="en-US" i="1" dirty="0" smtClean="0"/>
              <a:t> 0</a:t>
            </a:r>
          </a:p>
          <a:p>
            <a:r>
              <a:rPr lang="en-US" dirty="0"/>
              <a:t>Url: </a:t>
            </a: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www.ammadonightly2.com/nonprofit/ifrc</a:t>
            </a:r>
            <a:endParaRPr lang="en-US" i="1" dirty="0" smtClean="0"/>
          </a:p>
          <a:p>
            <a:r>
              <a:rPr lang="en-US" dirty="0" smtClean="0"/>
              <a:t>Expected Response Url: </a:t>
            </a:r>
            <a:endParaRPr lang="en-US" dirty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94901" y="2368627"/>
            <a:ext cx="11017" cy="7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</p:cNvCxnSpPr>
          <p:nvPr/>
        </p:nvCxnSpPr>
        <p:spPr>
          <a:xfrm flipH="1">
            <a:off x="2346593" y="2233394"/>
            <a:ext cx="1459734" cy="100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55065" y="3481330"/>
            <a:ext cx="1344058" cy="18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184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Performance monitor - Counters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6125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Hardware Counters:</a:t>
            </a:r>
          </a:p>
          <a:p>
            <a:r>
              <a:rPr lang="en-US" dirty="0" smtClean="0"/>
              <a:t>% Processor Time: </a:t>
            </a:r>
            <a:r>
              <a:rPr lang="en-US" sz="2200" dirty="0" smtClean="0"/>
              <a:t>percentage of time the processor is busy</a:t>
            </a:r>
          </a:p>
          <a:p>
            <a:r>
              <a:rPr lang="en-US" dirty="0" smtClean="0"/>
              <a:t>Available Mbytes: </a:t>
            </a:r>
            <a:r>
              <a:rPr lang="en-US" sz="2200" dirty="0" smtClean="0"/>
              <a:t>available amount of physical memory on the server</a:t>
            </a:r>
          </a:p>
          <a:p>
            <a:r>
              <a:rPr lang="en-US" dirty="0" smtClean="0"/>
              <a:t>Memory Pages/sec</a:t>
            </a:r>
            <a:r>
              <a:rPr lang="en-US" sz="2200" dirty="0" smtClean="0"/>
              <a:t>: </a:t>
            </a:r>
            <a:r>
              <a:rPr lang="pl-PL" sz="2200" dirty="0" smtClean="0"/>
              <a:t>to show </a:t>
            </a:r>
            <a:r>
              <a:rPr lang="en-US" sz="2200" dirty="0" smtClean="0"/>
              <a:t>the number of pages that are read from or written to disk</a:t>
            </a:r>
          </a:p>
          <a:p>
            <a:r>
              <a:rPr lang="pl-PL" dirty="0" smtClean="0"/>
              <a:t>Logical</a:t>
            </a:r>
            <a:r>
              <a:rPr lang="en-US" dirty="0" smtClean="0"/>
              <a:t> Disk % Disk Time</a:t>
            </a:r>
            <a:r>
              <a:rPr lang="en-US" sz="2200" dirty="0" smtClean="0"/>
              <a:t>: </a:t>
            </a:r>
            <a:r>
              <a:rPr lang="pl-PL" sz="2200" dirty="0" smtClean="0"/>
              <a:t>h</a:t>
            </a:r>
            <a:r>
              <a:rPr lang="en-US" sz="2200" dirty="0" smtClean="0"/>
              <a:t>ow active your disk is in percentage form</a:t>
            </a:r>
            <a:endParaRPr lang="pl-PL" sz="2200" dirty="0" smtClean="0"/>
          </a:p>
          <a:p>
            <a:r>
              <a:rPr lang="en-US" dirty="0"/>
              <a:t>Avg. Disk Queue </a:t>
            </a:r>
            <a:r>
              <a:rPr lang="en-US" dirty="0" smtClean="0"/>
              <a:t>Length</a:t>
            </a:r>
            <a:r>
              <a:rPr lang="pl-PL" dirty="0" smtClean="0"/>
              <a:t>: </a:t>
            </a:r>
            <a:r>
              <a:rPr lang="pl-PL" sz="2000" dirty="0" smtClean="0"/>
              <a:t>to determine the number I/O requests queued </a:t>
            </a:r>
          </a:p>
          <a:p>
            <a:pPr marL="0" indent="0">
              <a:buNone/>
            </a:pPr>
            <a:r>
              <a:rPr lang="en-US" b="1" dirty="0" smtClean="0"/>
              <a:t>SQL Server Counters:</a:t>
            </a:r>
          </a:p>
          <a:p>
            <a:r>
              <a:rPr lang="en-US" dirty="0"/>
              <a:t>Locks Lock Timeouts/sec</a:t>
            </a:r>
            <a:r>
              <a:rPr lang="en-US" dirty="0" smtClean="0"/>
              <a:t>: </a:t>
            </a:r>
            <a:r>
              <a:rPr lang="en-US" sz="2200" dirty="0" smtClean="0"/>
              <a:t>the number of locks per second that time out </a:t>
            </a:r>
          </a:p>
          <a:p>
            <a:r>
              <a:rPr lang="en-US" dirty="0"/>
              <a:t>Locks Number of Deadlocks/sec:</a:t>
            </a:r>
            <a:r>
              <a:rPr lang="en-US" sz="2400" dirty="0"/>
              <a:t> </a:t>
            </a:r>
            <a:r>
              <a:rPr lang="en-US" sz="2200" dirty="0"/>
              <a:t>This counter shows the number of deadlocks on the SQL Server per second.</a:t>
            </a:r>
            <a:endParaRPr lang="en-US" sz="2200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8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SQL Profiler</a:t>
            </a:r>
            <a:r>
              <a:rPr lang="pl-PL" sz="3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pl-PL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Events and Filters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243"/>
            <a:ext cx="10515600" cy="4711720"/>
          </a:xfrm>
        </p:spPr>
        <p:txBody>
          <a:bodyPr/>
          <a:lstStyle/>
          <a:p>
            <a:pPr marL="0" indent="0">
              <a:buNone/>
            </a:pPr>
            <a:r>
              <a:rPr lang="pl-PL" sz="2600" b="1" dirty="0" smtClean="0"/>
              <a:t>Events:</a:t>
            </a:r>
          </a:p>
          <a:p>
            <a:r>
              <a:rPr lang="pl-PL" sz="2600" dirty="0" smtClean="0"/>
              <a:t>Stored Procedures - </a:t>
            </a:r>
            <a:r>
              <a:rPr lang="en-US" sz="2600" dirty="0" smtClean="0"/>
              <a:t>RPC:Completed</a:t>
            </a:r>
            <a:r>
              <a:rPr lang="pl-PL" sz="2600" dirty="0" smtClean="0"/>
              <a:t>: </a:t>
            </a:r>
            <a:r>
              <a:rPr lang="en-US" sz="2000" dirty="0"/>
              <a:t> indicates that a remote procedure call has been completed</a:t>
            </a:r>
            <a:r>
              <a:rPr lang="en-US" sz="2000" dirty="0" smtClean="0"/>
              <a:t>.</a:t>
            </a:r>
            <a:endParaRPr lang="pl-PL" sz="2000" dirty="0" smtClean="0"/>
          </a:p>
          <a:p>
            <a:r>
              <a:rPr lang="pl-PL" sz="2600" dirty="0"/>
              <a:t> </a:t>
            </a:r>
            <a:r>
              <a:rPr lang="pl-PL" sz="2600" dirty="0" smtClean="0"/>
              <a:t>Stored Procedures - SP:StmtCompleted: </a:t>
            </a:r>
            <a:r>
              <a:rPr lang="en-US" sz="2000" dirty="0"/>
              <a:t>indicates that a Transact-SQL statement within a stored procedure has completed</a:t>
            </a:r>
            <a:r>
              <a:rPr lang="en-US" sz="2000" dirty="0" smtClean="0"/>
              <a:t>.</a:t>
            </a:r>
            <a:endParaRPr lang="pl-PL" sz="2000" dirty="0" smtClean="0"/>
          </a:p>
          <a:p>
            <a:r>
              <a:rPr lang="pl-PL" sz="2600" dirty="0" smtClean="0"/>
              <a:t>TSQL - </a:t>
            </a:r>
            <a:r>
              <a:rPr lang="en-US" sz="2600" dirty="0" smtClean="0"/>
              <a:t>SQL:BatchStarting</a:t>
            </a:r>
            <a:r>
              <a:rPr lang="pl-PL" sz="2600" dirty="0" smtClean="0"/>
              <a:t>: </a:t>
            </a:r>
            <a:r>
              <a:rPr lang="en-US" dirty="0"/>
              <a:t> </a:t>
            </a:r>
            <a:r>
              <a:rPr lang="en-US" sz="2000" dirty="0"/>
              <a:t>indicates that a Transact-SQL batch is starting</a:t>
            </a:r>
            <a:r>
              <a:rPr lang="en-US" sz="2000" dirty="0" smtClean="0"/>
              <a:t>.</a:t>
            </a:r>
            <a:endParaRPr lang="pl-PL" sz="2000" dirty="0" smtClean="0"/>
          </a:p>
          <a:p>
            <a:r>
              <a:rPr lang="pl-PL" sz="2600" dirty="0" smtClean="0"/>
              <a:t>TSQL - </a:t>
            </a:r>
            <a:r>
              <a:rPr lang="en-US" sz="2600" dirty="0" smtClean="0"/>
              <a:t>SQL:BatchCompleted</a:t>
            </a:r>
            <a:r>
              <a:rPr lang="pl-PL" sz="2600" dirty="0" smtClean="0"/>
              <a:t>: </a:t>
            </a:r>
            <a:r>
              <a:rPr lang="en-US" sz="2000" dirty="0"/>
              <a:t>indicates that the Transact-SQL batch has completed</a:t>
            </a:r>
            <a:r>
              <a:rPr lang="en-US" sz="2000" dirty="0" smtClean="0"/>
              <a:t>.</a:t>
            </a:r>
            <a:endParaRPr lang="pl-PL" sz="2000" dirty="0" smtClean="0"/>
          </a:p>
          <a:p>
            <a:r>
              <a:rPr lang="pl-PL" sz="2600" dirty="0" smtClean="0"/>
              <a:t>Performance </a:t>
            </a:r>
            <a:r>
              <a:rPr lang="pl-PL" sz="2600" dirty="0"/>
              <a:t>- Showplan </a:t>
            </a:r>
            <a:r>
              <a:rPr lang="pl-PL" sz="2600" dirty="0" smtClean="0"/>
              <a:t>XML: </a:t>
            </a:r>
            <a:r>
              <a:rPr lang="pl-PL" sz="2000" dirty="0" smtClean="0"/>
              <a:t>indicates actual execution plan.</a:t>
            </a:r>
          </a:p>
          <a:p>
            <a:pPr marL="0" indent="0">
              <a:buNone/>
            </a:pPr>
            <a:r>
              <a:rPr lang="pl-PL" sz="2600" b="1" dirty="0" smtClean="0"/>
              <a:t>Filters:</a:t>
            </a:r>
          </a:p>
          <a:p>
            <a:r>
              <a:rPr lang="pl-PL" sz="2600" dirty="0" smtClean="0"/>
              <a:t>Duration: </a:t>
            </a:r>
            <a:r>
              <a:rPr lang="pl-PL" sz="2000" dirty="0" smtClean="0"/>
              <a:t>greater than or equal: 50, 100 ms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0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Identify SQL tier bottlenecks </a:t>
            </a:r>
            <a:r>
              <a:rPr lang="pl-PL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– practical examples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i="1" dirty="0" smtClean="0"/>
              <a:t>Objectives: </a:t>
            </a:r>
            <a:r>
              <a:rPr lang="en-US" sz="2200" dirty="0" smtClean="0"/>
              <a:t>identify </a:t>
            </a:r>
            <a:r>
              <a:rPr lang="en-US" sz="2200" dirty="0"/>
              <a:t>slow </a:t>
            </a:r>
            <a:r>
              <a:rPr lang="en-US" sz="2200" dirty="0" smtClean="0"/>
              <a:t>queries and </a:t>
            </a:r>
            <a:r>
              <a:rPr lang="en-US" sz="2200" dirty="0"/>
              <a:t>nonessential, duplicate stored procedures calls </a:t>
            </a:r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Design and run test</a:t>
            </a:r>
            <a:r>
              <a:rPr lang="pl-PL" sz="2200" dirty="0" smtClean="0"/>
              <a:t> </a:t>
            </a:r>
            <a:r>
              <a:rPr lang="pl-PL" sz="1900" dirty="0" smtClean="0"/>
              <a:t>e.g. record and run gift card widget donation test</a:t>
            </a:r>
            <a:endParaRPr lang="en-US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Capture, analyze and save data using SQL Profiler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Optionally import trace in ClearTrace </a:t>
            </a:r>
            <a:r>
              <a:rPr lang="en-US" sz="1900" dirty="0" smtClean="0"/>
              <a:t>(Sort by CPU, Reads or Duration</a:t>
            </a:r>
            <a:r>
              <a:rPr lang="pl-PL" sz="1900" dirty="0" smtClean="0"/>
              <a:t>)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Analyze</a:t>
            </a:r>
            <a:r>
              <a:rPr lang="pl-PL" sz="2200" dirty="0" smtClean="0"/>
              <a:t>, detect slow queries</a:t>
            </a:r>
            <a:r>
              <a:rPr lang="en-US" sz="2200" dirty="0" smtClean="0"/>
              <a:t> </a:t>
            </a:r>
            <a:r>
              <a:rPr lang="pl-PL" sz="2200" dirty="0" smtClean="0"/>
              <a:t>and report </a:t>
            </a:r>
            <a:r>
              <a:rPr lang="en-US" sz="2200" dirty="0"/>
              <a:t>result</a:t>
            </a:r>
            <a:r>
              <a:rPr lang="pl-PL" sz="2200" dirty="0" smtClean="0"/>
              <a:t>s</a:t>
            </a:r>
          </a:p>
          <a:p>
            <a:pPr marL="0" indent="0">
              <a:buNone/>
            </a:pPr>
            <a:endParaRPr lang="en-US" sz="2200" b="1" i="1" dirty="0" smtClean="0"/>
          </a:p>
          <a:p>
            <a:pPr marL="0" indent="0">
              <a:buNone/>
            </a:pPr>
            <a:r>
              <a:rPr lang="en-US" sz="2200" b="1" i="1" dirty="0"/>
              <a:t>Objectives: </a:t>
            </a:r>
            <a:r>
              <a:rPr lang="en-US" sz="2200" dirty="0" smtClean="0"/>
              <a:t>identify disk, processors and memory bottlenecks as well as any abnormalities 	       </a:t>
            </a:r>
            <a:r>
              <a:rPr lang="pl-PL" sz="2200" dirty="0" smtClean="0"/>
              <a:t>	     </a:t>
            </a:r>
            <a:r>
              <a:rPr lang="en-US" sz="2200" dirty="0" smtClean="0"/>
              <a:t>like deadlocks, lock timeouts.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Design and run load, stress tests</a:t>
            </a:r>
            <a:r>
              <a:rPr lang="pl-PL" sz="2200" dirty="0" smtClean="0"/>
              <a:t> </a:t>
            </a:r>
            <a:r>
              <a:rPr lang="pl-PL" sz="1900" dirty="0" smtClean="0"/>
              <a:t>e.g. record and run widget donation test ramping up to 250 or more concurrent users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Monitor servers using Performance Monitor and appropriate counters</a:t>
            </a:r>
          </a:p>
          <a:p>
            <a:pPr marL="0" indent="0">
              <a:buNone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 startAt="5"/>
            </a:pPr>
            <a:endParaRPr lang="en-US" sz="2200" dirty="0"/>
          </a:p>
          <a:p>
            <a:pPr marL="457200" indent="-457200">
              <a:buFont typeface="+mj-lt"/>
              <a:buAutoNum type="arabicPeriod" startAt="5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96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369" y="683046"/>
            <a:ext cx="10515600" cy="549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Objectives</a:t>
            </a:r>
            <a:r>
              <a:rPr lang="en-US" sz="2000" b="1" dirty="0"/>
              <a:t>: </a:t>
            </a:r>
            <a:r>
              <a:rPr lang="en-US" sz="2000" dirty="0" smtClean="0"/>
              <a:t>identify the cause of long duration of slow queries, determine possible improvements        	      and general query analysis </a:t>
            </a:r>
            <a:r>
              <a:rPr lang="pl-PL" sz="2000" dirty="0" smtClean="0"/>
              <a:t>e.g.</a:t>
            </a:r>
            <a:r>
              <a:rPr lang="en-US" sz="2000" dirty="0" smtClean="0"/>
              <a:t> if stored procedure returns only data that is needed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Analyze query execution </a:t>
            </a:r>
            <a:r>
              <a:rPr lang="en-US" sz="2000" dirty="0"/>
              <a:t>plan </a:t>
            </a:r>
            <a:r>
              <a:rPr lang="en-US" sz="1800" dirty="0" smtClean="0"/>
              <a:t>(</a:t>
            </a:r>
            <a:r>
              <a:rPr lang="pl-PL" sz="1800" dirty="0" smtClean="0"/>
              <a:t>SQL Server Management Studio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Analyze execution </a:t>
            </a:r>
            <a:r>
              <a:rPr lang="en-US" sz="2000" dirty="0"/>
              <a:t>statistics </a:t>
            </a:r>
            <a:endParaRPr lang="pl-PL" sz="2000" dirty="0" smtClean="0"/>
          </a:p>
          <a:p>
            <a:r>
              <a:rPr lang="pl-PL" sz="1800" dirty="0" smtClean="0"/>
              <a:t>SET </a:t>
            </a:r>
            <a:r>
              <a:rPr lang="pl-PL" sz="1800" dirty="0"/>
              <a:t>STATISTICS </a:t>
            </a:r>
            <a:r>
              <a:rPr lang="pl-PL" sz="1800" dirty="0" smtClean="0"/>
              <a:t>IO - </a:t>
            </a:r>
            <a:r>
              <a:rPr lang="en-US" sz="1800" dirty="0"/>
              <a:t>to display information regarding the amount of disk activity generated by Transact-SQL </a:t>
            </a:r>
            <a:r>
              <a:rPr lang="en-US" sz="1800" dirty="0" smtClean="0"/>
              <a:t>statements</a:t>
            </a:r>
            <a:endParaRPr lang="pl-PL" sz="1800" dirty="0" smtClean="0"/>
          </a:p>
          <a:p>
            <a:r>
              <a:rPr lang="pl-PL" sz="1800" dirty="0"/>
              <a:t>SET STATISTICS </a:t>
            </a:r>
            <a:r>
              <a:rPr lang="pl-PL" sz="1800" dirty="0" smtClean="0"/>
              <a:t>TIME – to display </a:t>
            </a:r>
            <a:r>
              <a:rPr lang="en-US" sz="1800" dirty="0"/>
              <a:t>the number of milliseconds required to parse, compile, and execute each statement</a:t>
            </a:r>
            <a:endParaRPr lang="pl-PL" sz="1800" dirty="0" smtClean="0"/>
          </a:p>
          <a:p>
            <a:r>
              <a:rPr lang="en-US" sz="1800" dirty="0"/>
              <a:t>DBCC </a:t>
            </a:r>
            <a:r>
              <a:rPr lang="en-US" sz="1800" dirty="0" smtClean="0"/>
              <a:t>FREEPROCCACHE</a:t>
            </a:r>
            <a:r>
              <a:rPr lang="pl-PL" sz="1800" dirty="0" smtClean="0"/>
              <a:t> – to clear the stored procedure plans </a:t>
            </a:r>
          </a:p>
          <a:p>
            <a:r>
              <a:rPr lang="en-US" sz="1800" dirty="0"/>
              <a:t>DBCC </a:t>
            </a:r>
            <a:r>
              <a:rPr lang="en-US" sz="1800" dirty="0" smtClean="0"/>
              <a:t>DROPCLEANBUFFERS</a:t>
            </a:r>
            <a:r>
              <a:rPr lang="pl-PL" sz="1800" dirty="0"/>
              <a:t> </a:t>
            </a:r>
            <a:r>
              <a:rPr lang="pl-PL" sz="1800" dirty="0" smtClean="0"/>
              <a:t>– to clear the data cache without shutting down and restarting server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Determine if additional indexes could speed up execution</a:t>
            </a:r>
            <a:r>
              <a:rPr lang="pl-PL" sz="2000" dirty="0" smtClean="0"/>
              <a:t> </a:t>
            </a:r>
          </a:p>
          <a:p>
            <a:r>
              <a:rPr lang="pl-PL" sz="1800" dirty="0" smtClean="0"/>
              <a:t>Execution plan index suggestion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l-PL" sz="2000" dirty="0" smtClean="0"/>
              <a:t>Alter stored procedure to discover if not getting non-esessential data would boost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283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56" y="870334"/>
            <a:ext cx="8818944" cy="530663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pPr marL="457200" lvl="1" indent="0">
              <a:buNone/>
            </a:pPr>
            <a:endParaRPr lang="en-US" dirty="0" smtClean="0">
              <a:hlinkClick r:id="rId2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>
              <a:buNone/>
            </a:pPr>
            <a:r>
              <a:rPr lang="en-US" dirty="0" smtClean="0">
                <a:hlinkClick r:id="rId2" tooltip="Recording of IFRC public profile performance test"/>
              </a:rPr>
              <a:t>Recording of Testing IFRC Public Profile</a:t>
            </a:r>
            <a:endParaRPr lang="pl-PL" dirty="0" smtClean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sz="1800" b="1" dirty="0" smtClean="0"/>
              <a:t>Test environment: </a:t>
            </a:r>
          </a:p>
          <a:p>
            <a:pPr marL="457200" lvl="1" indent="0">
              <a:buNone/>
            </a:pPr>
            <a:r>
              <a:rPr lang="pl-PL" sz="1600" dirty="0" smtClean="0"/>
              <a:t>QAMMADO</a:t>
            </a:r>
          </a:p>
          <a:p>
            <a:pPr marL="457200" lvl="1" indent="0">
              <a:buNone/>
            </a:pPr>
            <a:r>
              <a:rPr lang="pl-PL" sz="1600" dirty="0" smtClean="0"/>
              <a:t>Slave DB: m3.medium </a:t>
            </a:r>
          </a:p>
          <a:p>
            <a:pPr marL="457200" lvl="1" indent="0">
              <a:buNone/>
            </a:pPr>
            <a:endParaRPr lang="pl-PL" sz="1800" dirty="0"/>
          </a:p>
          <a:p>
            <a:pPr marL="457200" lvl="1" indent="0">
              <a:buNone/>
            </a:pPr>
            <a:r>
              <a:rPr lang="pl-PL" sz="1800" b="1" dirty="0" smtClean="0"/>
              <a:t>Test url:</a:t>
            </a:r>
            <a:r>
              <a:rPr lang="pl-PL" sz="1800" b="1" dirty="0"/>
              <a:t> </a:t>
            </a:r>
            <a:endParaRPr lang="pl-PL" sz="1800" b="1" dirty="0" smtClean="0"/>
          </a:p>
          <a:p>
            <a:pPr marL="457200" lvl="1" indent="0">
              <a:buNone/>
            </a:pPr>
            <a:r>
              <a:rPr lang="pl-PL" sz="1600" dirty="0" smtClean="0"/>
              <a:t>/nonprofit/ifrc</a:t>
            </a:r>
          </a:p>
          <a:p>
            <a:pPr marL="457200" lvl="1" indent="0">
              <a:buNone/>
            </a:pPr>
            <a:endParaRPr lang="pl-PL" sz="1800" dirty="0"/>
          </a:p>
          <a:p>
            <a:pPr marL="457200" lvl="1" indent="0">
              <a:buNone/>
            </a:pPr>
            <a:r>
              <a:rPr lang="pl-PL" sz="1800" b="1" dirty="0" smtClean="0"/>
              <a:t>Tools: </a:t>
            </a:r>
          </a:p>
          <a:p>
            <a:pPr marL="457200" lvl="1" indent="0">
              <a:buNone/>
            </a:pPr>
            <a:r>
              <a:rPr lang="pl-PL" sz="1600" dirty="0" smtClean="0"/>
              <a:t>Visual Studio Performance (client)</a:t>
            </a:r>
          </a:p>
          <a:p>
            <a:pPr marL="457200" lvl="1" indent="0">
              <a:buNone/>
            </a:pPr>
            <a:r>
              <a:rPr lang="pl-PL" sz="1600" dirty="0" smtClean="0"/>
              <a:t>SQL Profiler, Perfmon (server)</a:t>
            </a:r>
          </a:p>
          <a:p>
            <a:pPr marL="457200" lvl="1" indent="0">
              <a:buNone/>
            </a:pPr>
            <a:r>
              <a:rPr lang="pl-PL" sz="1600" dirty="0" smtClean="0"/>
              <a:t>ClearTrace</a:t>
            </a:r>
          </a:p>
        </p:txBody>
      </p:sp>
    </p:spTree>
    <p:extLst>
      <p:ext uri="{BB962C8B-B14F-4D97-AF65-F5344CB8AC3E}">
        <p14:creationId xmlns:p14="http://schemas.microsoft.com/office/powerpoint/2010/main" val="3746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Web Page Testing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600" dirty="0" smtClean="0"/>
              <a:t>Webpagetest.org – </a:t>
            </a:r>
            <a:r>
              <a:rPr lang="pl-PL" sz="2000" dirty="0" smtClean="0"/>
              <a:t>to run a free website speed test using real browsers and at real connection speed. </a:t>
            </a:r>
            <a:r>
              <a:rPr lang="pl-PL" sz="2000" dirty="0"/>
              <a:t>a</a:t>
            </a:r>
            <a:r>
              <a:rPr lang="pl-PL" sz="2000" dirty="0" smtClean="0"/>
              <a:t>mmadonightly1.com test results on the San Jose server: </a:t>
            </a:r>
            <a:r>
              <a:rPr lang="pl-PL" sz="2000" dirty="0" smtClean="0">
                <a:hlinkClick r:id="rId2"/>
              </a:rPr>
              <a:t>link</a:t>
            </a:r>
            <a:endParaRPr lang="pl-PL" sz="2000" dirty="0" smtClean="0"/>
          </a:p>
          <a:p>
            <a:r>
              <a:rPr lang="pl-PL" sz="2600" dirty="0" smtClean="0"/>
              <a:t>Browser inspector </a:t>
            </a:r>
          </a:p>
          <a:p>
            <a:r>
              <a:rPr lang="pl-PL" sz="2600" dirty="0" smtClean="0"/>
              <a:t>Yslow </a:t>
            </a:r>
            <a:r>
              <a:rPr lang="pl-PL" dirty="0" smtClean="0"/>
              <a:t>– </a:t>
            </a:r>
            <a:r>
              <a:rPr lang="pl-PL" sz="2000" dirty="0" smtClean="0"/>
              <a:t>to analyze a web pages and get a report why the web page is slow best on best practices </a:t>
            </a:r>
          </a:p>
          <a:p>
            <a:r>
              <a:rPr lang="pl-PL" sz="2600" dirty="0"/>
              <a:t>Mobile test sites: </a:t>
            </a:r>
            <a:r>
              <a:rPr lang="pl-PL" sz="2000" dirty="0"/>
              <a:t>http://websitetest.com</a:t>
            </a:r>
            <a:r>
              <a:rPr lang="pl-PL" sz="2000" dirty="0" smtClean="0"/>
              <a:t>/, </a:t>
            </a:r>
            <a:r>
              <a:rPr lang="en-US" sz="2000" dirty="0"/>
              <a:t>http://ready.mobi/</a:t>
            </a:r>
            <a:endParaRPr lang="pl-PL" sz="2000" dirty="0" smtClean="0"/>
          </a:p>
          <a:p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784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The future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600" dirty="0" smtClean="0"/>
              <a:t>Tools:</a:t>
            </a:r>
          </a:p>
          <a:p>
            <a:r>
              <a:rPr lang="pl-PL" sz="2600" dirty="0" smtClean="0"/>
              <a:t>Define and create the performance test farm</a:t>
            </a:r>
          </a:p>
          <a:p>
            <a:r>
              <a:rPr lang="pl-PL" sz="2600" dirty="0" smtClean="0"/>
              <a:t>Visual Studio Cloud Based Load Testing (?)</a:t>
            </a:r>
          </a:p>
          <a:p>
            <a:r>
              <a:rPr lang="pl-PL" sz="2600" dirty="0" smtClean="0"/>
              <a:t>ReSharper Ultimate (?)</a:t>
            </a:r>
          </a:p>
          <a:p>
            <a:endParaRPr lang="pl-PL" sz="2600" dirty="0"/>
          </a:p>
          <a:p>
            <a:pPr marL="0" indent="0">
              <a:buNone/>
            </a:pPr>
            <a:r>
              <a:rPr lang="pl-PL" sz="2600" dirty="0" smtClean="0"/>
              <a:t>Aims:</a:t>
            </a:r>
          </a:p>
          <a:p>
            <a:r>
              <a:rPr lang="pl-PL" sz="2600" dirty="0" smtClean="0"/>
              <a:t>Well performing widget v.2</a:t>
            </a:r>
          </a:p>
          <a:p>
            <a:r>
              <a:rPr lang="pl-PL" sz="2600" dirty="0" smtClean="0"/>
              <a:t>Optimize User DB and it’s calls</a:t>
            </a:r>
          </a:p>
          <a:p>
            <a:endParaRPr lang="pl-PL" sz="2600" dirty="0" smtClean="0"/>
          </a:p>
          <a:p>
            <a:pPr marL="0" indent="0">
              <a:buNone/>
            </a:pPr>
            <a:endParaRPr lang="pl-PL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40" y="1147327"/>
            <a:ext cx="6852498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6">
                <a:lumMod val="0"/>
                <a:lumOff val="10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4" y="353551"/>
            <a:ext cx="10515600" cy="1325563"/>
          </a:xfrm>
        </p:spPr>
        <p:txBody>
          <a:bodyPr/>
          <a:lstStyle/>
          <a:p>
            <a:r>
              <a:rPr lang="pl-PL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765937">
            <a:off x="5563100" y="2967335"/>
            <a:ext cx="227296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sz="1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9765937">
            <a:off x="6622351" y="955270"/>
            <a:ext cx="227296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sz="1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Performance </a:t>
            </a:r>
            <a:r>
              <a:rPr lang="pl-PL" sz="36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measurement</a:t>
            </a:r>
            <a:r>
              <a:rPr lang="en-US" sz="36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 @ ammado</a:t>
            </a:r>
            <a:endParaRPr lang="en-US" sz="36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pl-PL" dirty="0" smtClean="0"/>
              <a:t>Performance testing: </a:t>
            </a:r>
            <a:r>
              <a:rPr lang="en-US" dirty="0" smtClean="0"/>
              <a:t>stress, </a:t>
            </a:r>
            <a:r>
              <a:rPr lang="pl-PL" dirty="0" smtClean="0"/>
              <a:t>load, </a:t>
            </a:r>
            <a:r>
              <a:rPr lang="en-US" dirty="0" smtClean="0"/>
              <a:t>capacity and soak testing </a:t>
            </a:r>
            <a:endParaRPr lang="pl-PL" dirty="0" smtClean="0"/>
          </a:p>
          <a:p>
            <a:r>
              <a:rPr lang="en-US" dirty="0" smtClean="0"/>
              <a:t>SQL tier testing</a:t>
            </a:r>
          </a:p>
          <a:p>
            <a:r>
              <a:rPr lang="en-US" dirty="0" smtClean="0"/>
              <a:t>Web page testing</a:t>
            </a:r>
          </a:p>
        </p:txBody>
      </p:sp>
    </p:spTree>
    <p:extLst>
      <p:ext uri="{BB962C8B-B14F-4D97-AF65-F5344CB8AC3E}">
        <p14:creationId xmlns:p14="http://schemas.microsoft.com/office/powerpoint/2010/main" val="184517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Objectives of Performance Testing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 bottlenecks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Assist </a:t>
            </a:r>
            <a:r>
              <a:rPr lang="en-US" dirty="0"/>
              <a:t>the development team in determining the performance </a:t>
            </a:r>
            <a:r>
              <a:rPr lang="en-US" dirty="0" smtClean="0"/>
              <a:t>characteristics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input data for scalability and capacity-planning </a:t>
            </a:r>
            <a:r>
              <a:rPr lang="en-US" dirty="0" smtClean="0"/>
              <a:t>efforts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Determine if the application is ready for deployment to production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12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  <a:cs typeface="Arial" panose="020B0604020202020204" pitchFamily="34" charset="0"/>
              </a:rPr>
              <a:t>Performance testing activities</a:t>
            </a:r>
            <a:endParaRPr lang="en-US" sz="36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test environment</a:t>
            </a:r>
          </a:p>
          <a:p>
            <a:pPr marL="0" indent="0">
              <a:buNone/>
            </a:pPr>
            <a:r>
              <a:rPr lang="en-US" sz="2000" dirty="0" smtClean="0"/>
              <a:t>   The performance test environment should as close to the production environment as possible.</a:t>
            </a:r>
            <a:endParaRPr lang="en-US" dirty="0" smtClean="0"/>
          </a:p>
          <a:p>
            <a:r>
              <a:rPr lang="en-US" dirty="0" smtClean="0"/>
              <a:t>Identify Performance Acceptance Criteria and Goals </a:t>
            </a:r>
            <a:r>
              <a:rPr lang="en-US" sz="2000" dirty="0" smtClean="0"/>
              <a:t>(response time, throughput, resource utilization goals and constrains, future performance growth requirements)</a:t>
            </a:r>
          </a:p>
          <a:p>
            <a:pPr marL="0" indent="0">
              <a:buNone/>
            </a:pPr>
            <a:r>
              <a:rPr lang="en-US" sz="2000" b="1" dirty="0" smtClean="0"/>
              <a:t>    Example 1: King campaign: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pl-PL" sz="2000" dirty="0" smtClean="0"/>
              <a:t>Goals: </a:t>
            </a:r>
            <a:r>
              <a:rPr lang="en-US" sz="2000" dirty="0" smtClean="0"/>
              <a:t>Capable of processing 10 millions requests a day (~ 7k/min 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with the CPU Utilization &lt; 75% and </a:t>
            </a:r>
            <a:r>
              <a:rPr lang="pl-PL" sz="2000" dirty="0" smtClean="0"/>
              <a:t>acceptable page response time.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The actual traffic </a:t>
            </a:r>
            <a:r>
              <a:rPr lang="pl-PL" sz="2000" dirty="0" smtClean="0"/>
              <a:t>started at </a:t>
            </a:r>
            <a:r>
              <a:rPr lang="en-US" sz="2000" dirty="0" smtClean="0"/>
              <a:t>100k/day and </a:t>
            </a:r>
            <a:r>
              <a:rPr lang="pl-PL" sz="2000" dirty="0" smtClean="0"/>
              <a:t>ramped up resulting in </a:t>
            </a:r>
            <a:r>
              <a:rPr lang="en-US" sz="2000" dirty="0" smtClean="0"/>
              <a:t>the overall </a:t>
            </a:r>
            <a:r>
              <a:rPr lang="pl-PL" sz="2000" dirty="0" smtClean="0"/>
              <a:t>10 millions ’clicks’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    Example 2: </a:t>
            </a:r>
            <a:r>
              <a:rPr lang="pl-PL" sz="2000" b="1" dirty="0" smtClean="0"/>
              <a:t>Widget </a:t>
            </a:r>
            <a:r>
              <a:rPr lang="en-US" sz="2000" b="1" dirty="0" smtClean="0"/>
              <a:t>guest donations: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pl-PL" sz="2000" dirty="0" smtClean="0"/>
              <a:t>Acceptance criteria: No degradation in the donation </a:t>
            </a:r>
            <a:r>
              <a:rPr lang="en-US" sz="2000" dirty="0" smtClean="0"/>
              <a:t>throughput </a:t>
            </a:r>
            <a:r>
              <a:rPr lang="pl-PL" sz="2000" dirty="0" smtClean="0"/>
              <a:t>(</a:t>
            </a:r>
            <a:r>
              <a:rPr lang="en-US" sz="2000" dirty="0" smtClean="0"/>
              <a:t>1000 donations/min</a:t>
            </a:r>
            <a:r>
              <a:rPr lang="pl-PL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3071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349"/>
            <a:ext cx="10515600" cy="5295613"/>
          </a:xfrm>
        </p:spPr>
        <p:txBody>
          <a:bodyPr>
            <a:normAutofit/>
          </a:bodyPr>
          <a:lstStyle/>
          <a:p>
            <a:r>
              <a:rPr lang="en-US" dirty="0"/>
              <a:t>Plan and design </a:t>
            </a:r>
            <a:r>
              <a:rPr lang="en-US" dirty="0" smtClean="0"/>
              <a:t>tests</a:t>
            </a:r>
          </a:p>
          <a:p>
            <a:pPr marL="0" indent="0">
              <a:buNone/>
            </a:pPr>
            <a:r>
              <a:rPr lang="en-US" sz="2200" dirty="0"/>
              <a:t>Identify key </a:t>
            </a:r>
            <a:r>
              <a:rPr lang="en-US" sz="2200" dirty="0" smtClean="0"/>
              <a:t>scenarios, test data and establish metric to be collected.</a:t>
            </a:r>
            <a:endParaRPr lang="en-US" sz="2200" dirty="0"/>
          </a:p>
          <a:p>
            <a:r>
              <a:rPr lang="en-US" dirty="0" smtClean="0"/>
              <a:t>Configure test environment</a:t>
            </a:r>
          </a:p>
          <a:p>
            <a:pPr marL="0" indent="0">
              <a:buNone/>
            </a:pPr>
            <a:r>
              <a:rPr lang="en-US" sz="2200" dirty="0" smtClean="0"/>
              <a:t>Prepare the test environment and tools.</a:t>
            </a:r>
          </a:p>
          <a:p>
            <a:r>
              <a:rPr lang="en-US" dirty="0" smtClean="0"/>
              <a:t>Execute the test</a:t>
            </a:r>
          </a:p>
          <a:p>
            <a:pPr marL="0" indent="0">
              <a:buNone/>
            </a:pPr>
            <a:r>
              <a:rPr lang="en-US" sz="2200" dirty="0" smtClean="0"/>
              <a:t>Run and monitor the test</a:t>
            </a:r>
          </a:p>
          <a:p>
            <a:r>
              <a:rPr lang="en-US" dirty="0" smtClean="0"/>
              <a:t>Analyze results, report and retest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0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Identify and resolve system bottlenecks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48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0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Load testing and profiling tools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Performance </a:t>
            </a:r>
            <a:r>
              <a:rPr lang="en-US" sz="2000" dirty="0" smtClean="0"/>
              <a:t> </a:t>
            </a:r>
            <a:r>
              <a:rPr lang="en-US" sz="2000" dirty="0">
                <a:hlinkClick r:id="rId2"/>
              </a:rPr>
              <a:t>Testing Performance and Stress Using Visual </a:t>
            </a:r>
            <a:r>
              <a:rPr lang="en-US" sz="2000" dirty="0" smtClean="0">
                <a:hlinkClick r:id="rId2"/>
              </a:rPr>
              <a:t>Studio</a:t>
            </a:r>
            <a:endParaRPr lang="en-US" sz="2000" dirty="0" smtClean="0"/>
          </a:p>
          <a:p>
            <a:r>
              <a:rPr lang="en-US" sz="2200" dirty="0" smtClean="0"/>
              <a:t>Records test (GET, POST requests etc.)</a:t>
            </a:r>
          </a:p>
          <a:p>
            <a:r>
              <a:rPr lang="en-US" sz="2200" dirty="0" smtClean="0"/>
              <a:t>Simulates multiple users who access the system at the same time</a:t>
            </a:r>
          </a:p>
          <a:p>
            <a:r>
              <a:rPr lang="en-US" sz="2200" dirty="0" smtClean="0"/>
              <a:t>Monitors system performance and test objectives ( requests/sec, throughput, user load)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Perfmon </a:t>
            </a:r>
          </a:p>
          <a:p>
            <a:r>
              <a:rPr lang="en-US" sz="2200" dirty="0" smtClean="0"/>
              <a:t>Monitors, captures, graphs system performance and collects performance data. Counters include .NET,  Disks, Memory, Processors, Networks and many more.</a:t>
            </a:r>
            <a:endParaRPr lang="en-US" sz="2200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ClearTrace</a:t>
            </a:r>
          </a:p>
          <a:p>
            <a:r>
              <a:rPr lang="en-US" sz="2200" dirty="0" smtClean="0"/>
              <a:t>Imports and summarizes SQL traces. </a:t>
            </a:r>
          </a:p>
          <a:p>
            <a:r>
              <a:rPr lang="en-US" sz="2200" dirty="0" smtClean="0"/>
              <a:t>Sorts by CPU, Reads, Writes and Duration</a:t>
            </a:r>
            <a:endParaRPr lang="en-US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133850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8978"/>
            <a:ext cx="10515600" cy="55379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SQL Profiler </a:t>
            </a:r>
          </a:p>
          <a:p>
            <a:r>
              <a:rPr lang="en-US" sz="2200" dirty="0" smtClean="0"/>
              <a:t>Creates, manages </a:t>
            </a:r>
            <a:r>
              <a:rPr lang="en-US" sz="2200" dirty="0"/>
              <a:t>and </a:t>
            </a:r>
            <a:r>
              <a:rPr lang="en-US" sz="2200" dirty="0" smtClean="0"/>
              <a:t>analyzes </a:t>
            </a:r>
            <a:r>
              <a:rPr lang="pl-PL" sz="2200" dirty="0" smtClean="0"/>
              <a:t>database </a:t>
            </a:r>
            <a:r>
              <a:rPr lang="en-US" sz="2200" dirty="0" smtClean="0"/>
              <a:t>traces</a:t>
            </a:r>
            <a:endParaRPr lang="en-US" sz="2200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dotTrace  </a:t>
            </a:r>
            <a:r>
              <a:rPr lang="en-US" sz="2000" dirty="0" smtClean="0">
                <a:hlinkClick r:id="rId2"/>
              </a:rPr>
              <a:t>dotTrace profiler</a:t>
            </a:r>
            <a:endParaRPr lang="en-US" sz="2000" dirty="0" smtClean="0"/>
          </a:p>
          <a:p>
            <a:r>
              <a:rPr lang="en-US" sz="2200" dirty="0" smtClean="0"/>
              <a:t>.NET performance profiler for WCF, IIS hosted application and many more </a:t>
            </a:r>
            <a:r>
              <a:rPr lang="en-US" sz="2000" dirty="0" smtClean="0">
                <a:hlinkClick r:id="rId3"/>
              </a:rPr>
              <a:t>dotTrace Overview</a:t>
            </a:r>
            <a:endParaRPr lang="pl-PL" sz="2000" dirty="0" smtClean="0"/>
          </a:p>
          <a:p>
            <a:r>
              <a:rPr lang="pl-PL" sz="2200" dirty="0" smtClean="0"/>
              <a:t>Helps to detect bottlnecks in .NET application </a:t>
            </a:r>
          </a:p>
          <a:p>
            <a:r>
              <a:rPr lang="pl-PL" sz="2200" dirty="0" smtClean="0"/>
              <a:t>To get accurate data on calls execution time ( viewed by thread, goal tree, plain list and hot spots)</a:t>
            </a:r>
          </a:p>
          <a:p>
            <a:r>
              <a:rPr lang="pl-PL" sz="2200" dirty="0" smtClean="0"/>
              <a:t>In 2016 integrated </a:t>
            </a:r>
            <a:r>
              <a:rPr lang="en-US" sz="2200" dirty="0" smtClean="0"/>
              <a:t>with Visual Studio and ReSharper and combined in one ReSharper Ultimate</a:t>
            </a:r>
            <a:endParaRPr lang="pl-PL" sz="2200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pl-PL" dirty="0" smtClean="0"/>
              <a:t>TimerLog</a:t>
            </a:r>
          </a:p>
          <a:p>
            <a:r>
              <a:rPr lang="pl-PL" sz="2200" dirty="0" smtClean="0"/>
              <a:t>To get calls excution time</a:t>
            </a:r>
          </a:p>
          <a:p>
            <a:r>
              <a:rPr lang="pl-PL" sz="2200" dirty="0" smtClean="0"/>
              <a:t>Enabled by</a:t>
            </a:r>
            <a:r>
              <a:rPr lang="pl-PL" sz="2200" dirty="0"/>
              <a:t>: &lt;logger name="TimerLog"&gt; and appender name="TimerRollingFileAppender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14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924" y="365125"/>
            <a:ext cx="1009787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Visual Studio - Load Test</a:t>
            </a:r>
            <a:endParaRPr 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924" y="1500513"/>
            <a:ext cx="3051671" cy="4005624"/>
          </a:xfrm>
          <a:prstGeom prst="rect">
            <a:avLst/>
          </a:prstGeom>
        </p:spPr>
      </p:pic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593806247"/>
              </p:ext>
            </p:extLst>
          </p:nvPr>
        </p:nvGraphicFramePr>
        <p:xfrm>
          <a:off x="3474235" y="2826076"/>
          <a:ext cx="8335474" cy="1701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21883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900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Britannic Bold</vt:lpstr>
      <vt:lpstr>Calibri</vt:lpstr>
      <vt:lpstr>Calibri Light</vt:lpstr>
      <vt:lpstr>Wingdings</vt:lpstr>
      <vt:lpstr>Office Theme</vt:lpstr>
      <vt:lpstr>Performance  </vt:lpstr>
      <vt:lpstr>Performance measurement @ ammado</vt:lpstr>
      <vt:lpstr>Objectives of Performance Testing</vt:lpstr>
      <vt:lpstr>Performance testing activities</vt:lpstr>
      <vt:lpstr>PowerPoint Presentation</vt:lpstr>
      <vt:lpstr>Identify and resolve system bottlenecks</vt:lpstr>
      <vt:lpstr>Load testing and profiling tools</vt:lpstr>
      <vt:lpstr>PowerPoint Presentation</vt:lpstr>
      <vt:lpstr>Visual Studio - Load Test</vt:lpstr>
      <vt:lpstr>Load Test Counter Categories</vt:lpstr>
      <vt:lpstr>Visual Studio - Web Test</vt:lpstr>
      <vt:lpstr>Performance monitor - Counters</vt:lpstr>
      <vt:lpstr>SQL Profiler Events and Filters</vt:lpstr>
      <vt:lpstr>Identify SQL tier bottlenecks – practical examples</vt:lpstr>
      <vt:lpstr>PowerPoint Presentation</vt:lpstr>
      <vt:lpstr>PowerPoint Presentation</vt:lpstr>
      <vt:lpstr>Web Page Testing</vt:lpstr>
      <vt:lpstr>The future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Rafal Fusik</dc:creator>
  <cp:lastModifiedBy>Rafal Fusik</cp:lastModifiedBy>
  <cp:revision>184</cp:revision>
  <dcterms:created xsi:type="dcterms:W3CDTF">2016-07-06T13:06:26Z</dcterms:created>
  <dcterms:modified xsi:type="dcterms:W3CDTF">2016-09-01T06:49:54Z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