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4C7CF7-0396-4123-A22C-17D15A9F4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ZMUM Projekt 1.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8B78B1-97E4-4303-AFA6-C1F614791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Rafał Kobiela</a:t>
            </a:r>
          </a:p>
        </p:txBody>
      </p:sp>
    </p:spTree>
    <p:extLst>
      <p:ext uri="{BB962C8B-B14F-4D97-AF65-F5344CB8AC3E}">
        <p14:creationId xmlns:p14="http://schemas.microsoft.com/office/powerpoint/2010/main" val="26470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196582-75C7-4FC6-B29E-FEE5AEFE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9051"/>
          </a:xfrm>
        </p:spPr>
        <p:txBody>
          <a:bodyPr/>
          <a:lstStyle/>
          <a:p>
            <a:r>
              <a:rPr lang="pl-PL" dirty="0"/>
              <a:t>Przetwarzanie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DE37E7-B89F-4E34-82B2-0AA9B58E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851"/>
            <a:ext cx="9601200" cy="4382549"/>
          </a:xfrm>
        </p:spPr>
        <p:txBody>
          <a:bodyPr/>
          <a:lstStyle/>
          <a:p>
            <a:r>
              <a:rPr lang="pl-PL" dirty="0"/>
              <a:t>Usunięcie zmiennych z ponad 30% </a:t>
            </a:r>
            <a:r>
              <a:rPr lang="pl-PL" dirty="0" err="1"/>
              <a:t>nulli</a:t>
            </a:r>
            <a:endParaRPr lang="pl-PL" dirty="0"/>
          </a:p>
          <a:p>
            <a:r>
              <a:rPr lang="pl-PL" dirty="0"/>
              <a:t>Zmienne numeryczne z </a:t>
            </a:r>
            <a:r>
              <a:rPr lang="pl-PL" dirty="0" err="1"/>
              <a:t>zaimputowaną</a:t>
            </a:r>
            <a:r>
              <a:rPr lang="pl-PL" dirty="0"/>
              <a:t> średnią w braki danych</a:t>
            </a:r>
          </a:p>
          <a:p>
            <a:r>
              <a:rPr lang="pl-PL" dirty="0"/>
              <a:t>Selekcja zmiennych kategorycznych:</a:t>
            </a:r>
          </a:p>
          <a:p>
            <a:pPr marL="987552" lvl="1" indent="-457200">
              <a:buFont typeface="+mj-lt"/>
              <a:buAutoNum type="arabicPeriod"/>
            </a:pPr>
            <a:r>
              <a:rPr lang="pl-PL" dirty="0"/>
              <a:t>Wybranie tych z mniej niż 20 wartościami unikalnymi</a:t>
            </a:r>
          </a:p>
          <a:p>
            <a:pPr marL="987552" lvl="1" indent="-457200">
              <a:buFont typeface="+mj-lt"/>
              <a:buAutoNum type="arabicPeriod"/>
            </a:pPr>
            <a:r>
              <a:rPr lang="pl-PL" dirty="0" err="1"/>
              <a:t>Zaimputowanie</a:t>
            </a:r>
            <a:r>
              <a:rPr lang="pl-PL" dirty="0"/>
              <a:t> mody w braki danych</a:t>
            </a:r>
          </a:p>
          <a:p>
            <a:pPr marL="987552" lvl="1" indent="-457200">
              <a:buFont typeface="+mj-lt"/>
              <a:buAutoNum type="arabicPeriod"/>
            </a:pPr>
            <a:r>
              <a:rPr lang="pl-PL" dirty="0"/>
              <a:t>Przetworzenie na One hot </a:t>
            </a:r>
            <a:r>
              <a:rPr lang="pl-PL" dirty="0" err="1"/>
              <a:t>encoding</a:t>
            </a:r>
            <a:endParaRPr lang="pl-PL" dirty="0"/>
          </a:p>
          <a:p>
            <a:pPr marL="987552" lvl="1" indent="-457200">
              <a:buFont typeface="+mj-lt"/>
              <a:buAutoNum type="arabicPeriod"/>
            </a:pPr>
            <a:endParaRPr lang="pl-PL" dirty="0"/>
          </a:p>
          <a:p>
            <a:pPr marL="530352" lvl="1" indent="0">
              <a:buNone/>
            </a:pPr>
            <a:r>
              <a:rPr lang="pl-PL" dirty="0"/>
              <a:t>Wynikowa tabela miała n wymiarów.</a:t>
            </a:r>
          </a:p>
        </p:txBody>
      </p:sp>
    </p:spTree>
    <p:extLst>
      <p:ext uri="{BB962C8B-B14F-4D97-AF65-F5344CB8AC3E}">
        <p14:creationId xmlns:p14="http://schemas.microsoft.com/office/powerpoint/2010/main" val="132220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4EBBE5-971D-442F-91CC-E928B4FE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Przetestowane metody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587134-DC5A-4A73-9B93-9912B11A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Logistic regression: 0.3584480600750939</a:t>
            </a:r>
          </a:p>
          <a:p>
            <a:r>
              <a:rPr lang="en-US" dirty="0"/>
              <a:t>2. Random forest: 0.37647058823529417</a:t>
            </a:r>
          </a:p>
          <a:p>
            <a:r>
              <a:rPr lang="en-US" dirty="0"/>
              <a:t>3. Gradient boosting: 0.3994993742177722</a:t>
            </a:r>
          </a:p>
          <a:p>
            <a:r>
              <a:rPr lang="en-US" dirty="0"/>
              <a:t>4. </a:t>
            </a:r>
            <a:r>
              <a:rPr lang="en-US" dirty="0" err="1"/>
              <a:t>Adaboost</a:t>
            </a:r>
            <a:r>
              <a:rPr lang="en-US" dirty="0"/>
              <a:t>: 0.39549436795994997</a:t>
            </a:r>
          </a:p>
          <a:p>
            <a:r>
              <a:rPr lang="en-US" dirty="0"/>
              <a:t>5. </a:t>
            </a:r>
            <a:r>
              <a:rPr lang="en-US" dirty="0" err="1"/>
              <a:t>XGBoost</a:t>
            </a:r>
            <a:r>
              <a:rPr lang="en-US" dirty="0"/>
              <a:t>: 0.3917521902377973</a:t>
            </a:r>
          </a:p>
          <a:p>
            <a:r>
              <a:rPr lang="en-US" dirty="0"/>
              <a:t>6. </a:t>
            </a:r>
            <a:r>
              <a:rPr lang="en-US" dirty="0" err="1"/>
              <a:t>LightGBM</a:t>
            </a:r>
            <a:r>
              <a:rPr lang="en-US" dirty="0"/>
              <a:t>: 0.400418140591732</a:t>
            </a:r>
          </a:p>
          <a:p>
            <a:pPr marL="0" indent="0">
              <a:buNone/>
            </a:pPr>
            <a:r>
              <a:rPr lang="pl-PL" dirty="0"/>
              <a:t>Przy 5-krotnej </a:t>
            </a:r>
            <a:r>
              <a:rPr lang="pl-PL" dirty="0" err="1"/>
              <a:t>krosswalidacji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57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654F3A-A654-4C3A-A1D8-194A67F5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Wybrana metoda: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B71A58-5B35-497A-8FB9-E533D908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8160"/>
            <a:ext cx="9601200" cy="4408415"/>
          </a:xfrm>
        </p:spPr>
        <p:txBody>
          <a:bodyPr/>
          <a:lstStyle/>
          <a:p>
            <a:r>
              <a:rPr lang="pl-PL" dirty="0" err="1"/>
              <a:t>LightGBM</a:t>
            </a:r>
            <a:r>
              <a:rPr lang="pl-PL" dirty="0"/>
              <a:t> : 0.4062578</a:t>
            </a:r>
          </a:p>
          <a:p>
            <a:r>
              <a:rPr lang="en-US" dirty="0"/>
              <a:t>Gradient boosting</a:t>
            </a:r>
            <a:r>
              <a:rPr lang="pl-PL" dirty="0"/>
              <a:t> : 0.4010013 </a:t>
            </a:r>
          </a:p>
          <a:p>
            <a:pPr marL="0" indent="0">
              <a:buNone/>
            </a:pPr>
            <a:r>
              <a:rPr lang="pl-PL" dirty="0"/>
              <a:t>Po optymalizacji </a:t>
            </a:r>
            <a:r>
              <a:rPr lang="pl-PL" dirty="0" err="1"/>
              <a:t>hiperparametrów</a:t>
            </a:r>
            <a:r>
              <a:rPr lang="pl-PL" dirty="0"/>
              <a:t> losowym przeszukiwaniem.</a:t>
            </a:r>
          </a:p>
          <a:p>
            <a:pPr marL="0" indent="0">
              <a:buNone/>
            </a:pPr>
            <a:r>
              <a:rPr lang="pl-PL" dirty="0"/>
              <a:t>Przykładowe parametry do optymalizacji:</a:t>
            </a:r>
          </a:p>
          <a:p>
            <a:r>
              <a:rPr lang="pl-PL" dirty="0"/>
              <a:t>Learning </a:t>
            </a:r>
            <a:r>
              <a:rPr lang="pl-PL" dirty="0" err="1"/>
              <a:t>rate</a:t>
            </a:r>
            <a:endParaRPr lang="pl-PL" dirty="0"/>
          </a:p>
          <a:p>
            <a:r>
              <a:rPr lang="pl-PL" dirty="0"/>
              <a:t>Maksymalna głębokość</a:t>
            </a:r>
          </a:p>
          <a:p>
            <a:r>
              <a:rPr lang="pl-PL" dirty="0"/>
              <a:t>Stałe </a:t>
            </a:r>
            <a:r>
              <a:rPr lang="pl-PL" dirty="0" err="1"/>
              <a:t>regularyzacji</a:t>
            </a:r>
            <a:endParaRPr lang="pl-PL" dirty="0"/>
          </a:p>
          <a:p>
            <a:r>
              <a:rPr lang="pl-PL" dirty="0" err="1"/>
              <a:t>Bagging</a:t>
            </a:r>
            <a:r>
              <a:rPr lang="pl-PL" dirty="0"/>
              <a:t> </a:t>
            </a:r>
            <a:r>
              <a:rPr lang="pl-PL" dirty="0" err="1"/>
              <a:t>fraction</a:t>
            </a:r>
            <a:endParaRPr lang="pl-PL" dirty="0"/>
          </a:p>
          <a:p>
            <a:r>
              <a:rPr lang="pl-PL" dirty="0"/>
              <a:t>Minimalna liczba zmiennych w liściu</a:t>
            </a:r>
          </a:p>
          <a:p>
            <a:r>
              <a:rPr lang="pl-PL" dirty="0"/>
              <a:t>Minimalna liczba obserwacji do </a:t>
            </a:r>
            <a:r>
              <a:rPr lang="pl-PL" dirty="0" err="1"/>
              <a:t>splitu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B6861A-948F-44A2-A378-411FBFBE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LightGBM</a:t>
            </a:r>
            <a:endParaRPr lang="pl-PL" dirty="0"/>
          </a:p>
        </p:txBody>
      </p:sp>
      <p:pic>
        <p:nvPicPr>
          <p:cNvPr id="1026" name="Picture 2" descr="https://cdn-images-1.medium.com/max/1600/1*Zo9K6RiHvBdjYxJKLpsyaA.png">
            <a:extLst>
              <a:ext uri="{FF2B5EF4-FFF2-40B4-BE49-F238E27FC236}">
                <a16:creationId xmlns:a16="http://schemas.microsoft.com/office/drawing/2014/main" id="{86ADBCFE-B4C8-4C13-B40D-DAB4C804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19" y="1851244"/>
            <a:ext cx="9331300" cy="323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rzycin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TM10001105[[fn=Przycinanie]]</Template>
  <TotalTime>22</TotalTime>
  <Words>131</Words>
  <Application>Microsoft Office PowerPoint</Application>
  <PresentationFormat>Panoramiczny</PresentationFormat>
  <Paragraphs>31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Przycinanie</vt:lpstr>
      <vt:lpstr>ZMUM Projekt 1.</vt:lpstr>
      <vt:lpstr>Przetwarzanie danych</vt:lpstr>
      <vt:lpstr>Przetestowane metody</vt:lpstr>
      <vt:lpstr>Wybrana metoda:</vt:lpstr>
      <vt:lpstr>LightGBM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Rafał Kobiela</dc:creator>
  <cp:lastModifiedBy>Rafał Kobiela</cp:lastModifiedBy>
  <cp:revision>3</cp:revision>
  <dcterms:created xsi:type="dcterms:W3CDTF">2018-11-16T19:51:34Z</dcterms:created>
  <dcterms:modified xsi:type="dcterms:W3CDTF">2018-11-16T20:13:48Z</dcterms:modified>
</cp:coreProperties>
</file>