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xml" ContentType="application/vnd.openxmlformats-officedocument.themeOverr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557" r:id="rId5"/>
    <p:sldId id="562" r:id="rId6"/>
    <p:sldId id="684" r:id="rId7"/>
    <p:sldId id="685" r:id="rId8"/>
    <p:sldId id="698" r:id="rId9"/>
    <p:sldId id="686" r:id="rId10"/>
    <p:sldId id="687" r:id="rId11"/>
    <p:sldId id="688" r:id="rId12"/>
    <p:sldId id="689" r:id="rId13"/>
    <p:sldId id="704" r:id="rId14"/>
    <p:sldId id="690" r:id="rId15"/>
    <p:sldId id="701" r:id="rId16"/>
    <p:sldId id="699" r:id="rId17"/>
    <p:sldId id="694" r:id="rId18"/>
    <p:sldId id="695" r:id="rId19"/>
    <p:sldId id="696" r:id="rId20"/>
    <p:sldId id="702" r:id="rId21"/>
    <p:sldId id="703" r:id="rId22"/>
    <p:sldId id="634" r:id="rId23"/>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4" autoAdjust="0"/>
    <p:restoredTop sz="80898" autoAdjust="0"/>
  </p:normalViewPr>
  <p:slideViewPr>
    <p:cSldViewPr snapToGrid="0" snapToObjects="1" showGuides="1">
      <p:cViewPr varScale="1">
        <p:scale>
          <a:sx n="94" d="100"/>
          <a:sy n="94" d="100"/>
        </p:scale>
        <p:origin x="738" y="84"/>
      </p:cViewPr>
      <p:guideLst>
        <p:guide orient="horz" pos="2160"/>
        <p:guide pos="288"/>
        <p:guide orient="horz" pos="187"/>
        <p:guide pos="5978"/>
        <p:guide orient="horz" pos="686"/>
      </p:guideLst>
    </p:cSldViewPr>
  </p:slideViewPr>
  <p:outlineViewPr>
    <p:cViewPr>
      <p:scale>
        <a:sx n="33" d="100"/>
        <a:sy n="33" d="100"/>
      </p:scale>
      <p:origin x="0" y="-786"/>
    </p:cViewPr>
  </p:outlineViewPr>
  <p:notesTextViewPr>
    <p:cViewPr>
      <p:scale>
        <a:sx n="125" d="100"/>
        <a:sy n="125" d="100"/>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www.satisfice.com/sbtm/demo/reports/status.htm"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www.satisfice.com/sbtm/demo/reports/status.ht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BE260-BF27-42A6-84D8-C8013394A127}"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pl-PL"/>
        </a:p>
      </dgm:t>
    </dgm:pt>
    <dgm:pt modelId="{EE536DE4-287E-4AC3-9F6C-2A3412F59042}">
      <dgm:prSet/>
      <dgm:spPr/>
      <dgm:t>
        <a:bodyPr/>
        <a:lstStyle/>
        <a:p>
          <a:pPr rtl="0"/>
          <a:endParaRPr lang="pl-PL"/>
        </a:p>
      </dgm:t>
    </dgm:pt>
    <dgm:pt modelId="{9F4D4AF2-4A8C-45A6-9693-03211A99DBB9}" type="parTrans" cxnId="{8CA3C932-3C73-41ED-8658-45A98731D41A}">
      <dgm:prSet/>
      <dgm:spPr/>
      <dgm:t>
        <a:bodyPr/>
        <a:lstStyle/>
        <a:p>
          <a:endParaRPr lang="pl-PL"/>
        </a:p>
      </dgm:t>
    </dgm:pt>
    <dgm:pt modelId="{3A981409-3C8A-4C02-BF20-FC235115A605}" type="sibTrans" cxnId="{8CA3C932-3C73-41ED-8658-45A98731D41A}">
      <dgm:prSet/>
      <dgm:spPr/>
      <dgm:t>
        <a:bodyPr/>
        <a:lstStyle/>
        <a:p>
          <a:endParaRPr lang="pl-PL"/>
        </a:p>
      </dgm:t>
    </dgm:pt>
    <dgm:pt modelId="{7257D94F-7872-4B94-A716-AC5D78C88C93}">
      <dgm:prSet/>
      <dgm:spPr/>
      <dgm:t>
        <a:bodyPr/>
        <a:lstStyle/>
        <a:p>
          <a:pPr rtl="0"/>
          <a:r>
            <a:rPr lang="en-US" dirty="0" smtClean="0"/>
            <a:t>Dividing test design from the test execution</a:t>
          </a:r>
          <a:endParaRPr lang="pl-PL" dirty="0"/>
        </a:p>
      </dgm:t>
    </dgm:pt>
    <dgm:pt modelId="{5ED673EC-BA9C-400A-BD47-3DE014830102}" type="parTrans" cxnId="{0ACE9504-62A9-4124-83F4-31A9814088A0}">
      <dgm:prSet/>
      <dgm:spPr/>
      <dgm:t>
        <a:bodyPr/>
        <a:lstStyle/>
        <a:p>
          <a:endParaRPr lang="pl-PL"/>
        </a:p>
      </dgm:t>
    </dgm:pt>
    <dgm:pt modelId="{52D60759-BE98-4949-BF4C-F776C1F56BB0}" type="sibTrans" cxnId="{0ACE9504-62A9-4124-83F4-31A9814088A0}">
      <dgm:prSet/>
      <dgm:spPr/>
      <dgm:t>
        <a:bodyPr/>
        <a:lstStyle/>
        <a:p>
          <a:endParaRPr lang="pl-PL"/>
        </a:p>
      </dgm:t>
    </dgm:pt>
    <dgm:pt modelId="{67B5B0EB-D29E-49F8-8084-D188402E680F}">
      <dgm:prSet/>
      <dgm:spPr/>
      <dgm:t>
        <a:bodyPr/>
        <a:lstStyle/>
        <a:p>
          <a:pPr rtl="0"/>
          <a:r>
            <a:rPr lang="en-US" smtClean="0"/>
            <a:t>Suppresses thinking out of test execution</a:t>
          </a:r>
          <a:endParaRPr lang="pl-PL"/>
        </a:p>
      </dgm:t>
    </dgm:pt>
    <dgm:pt modelId="{5B907A3F-B889-4988-B56A-03B7C40CD483}" type="parTrans" cxnId="{ED9D3565-115D-4E29-B81A-963FAB460ADD}">
      <dgm:prSet/>
      <dgm:spPr/>
      <dgm:t>
        <a:bodyPr/>
        <a:lstStyle/>
        <a:p>
          <a:endParaRPr lang="pl-PL"/>
        </a:p>
      </dgm:t>
    </dgm:pt>
    <dgm:pt modelId="{0AFC1619-3BFC-4AD1-BA81-0683E32E79FC}" type="sibTrans" cxnId="{ED9D3565-115D-4E29-B81A-963FAB460ADD}">
      <dgm:prSet/>
      <dgm:spPr/>
      <dgm:t>
        <a:bodyPr/>
        <a:lstStyle/>
        <a:p>
          <a:endParaRPr lang="pl-PL"/>
        </a:p>
      </dgm:t>
    </dgm:pt>
    <dgm:pt modelId="{F32042D0-A022-418E-91BF-6D6454A0E489}">
      <dgm:prSet/>
      <dgm:spPr/>
      <dgm:t>
        <a:bodyPr/>
        <a:lstStyle/>
        <a:p>
          <a:pPr rtl="0"/>
          <a:r>
            <a:rPr lang="en-US" smtClean="0"/>
            <a:t>Step by step instructions with a pass/fail criteria based on set of expected results</a:t>
          </a:r>
          <a:endParaRPr lang="pl-PL"/>
        </a:p>
      </dgm:t>
    </dgm:pt>
    <dgm:pt modelId="{18F96DF9-A621-438D-BFFE-835386EEF700}" type="parTrans" cxnId="{737E29FF-0FF8-4DE4-A32E-4E13BB876694}">
      <dgm:prSet/>
      <dgm:spPr/>
      <dgm:t>
        <a:bodyPr/>
        <a:lstStyle/>
        <a:p>
          <a:endParaRPr lang="pl-PL"/>
        </a:p>
      </dgm:t>
    </dgm:pt>
    <dgm:pt modelId="{5E361E66-B03E-43A4-8E02-FC7C92810CB5}" type="sibTrans" cxnId="{737E29FF-0FF8-4DE4-A32E-4E13BB876694}">
      <dgm:prSet/>
      <dgm:spPr/>
      <dgm:t>
        <a:bodyPr/>
        <a:lstStyle/>
        <a:p>
          <a:endParaRPr lang="pl-PL"/>
        </a:p>
      </dgm:t>
    </dgm:pt>
    <dgm:pt modelId="{C18B6044-4052-4E62-ACF5-6BCB2E4B0132}">
      <dgm:prSet/>
      <dgm:spPr/>
      <dgm:t>
        <a:bodyPr/>
        <a:lstStyle/>
        <a:p>
          <a:pPr rtl="0"/>
          <a:r>
            <a:rPr lang="en-US" dirty="0" smtClean="0"/>
            <a:t>Commonly utilizes different resources for test design and execution</a:t>
          </a:r>
          <a:endParaRPr lang="pl-PL" dirty="0"/>
        </a:p>
      </dgm:t>
    </dgm:pt>
    <dgm:pt modelId="{BE981E9A-3626-4BB9-8B74-344AF3D187A8}" type="parTrans" cxnId="{F7629525-F16E-4E2D-AEC4-F25CA1586175}">
      <dgm:prSet/>
      <dgm:spPr/>
      <dgm:t>
        <a:bodyPr/>
        <a:lstStyle/>
        <a:p>
          <a:endParaRPr lang="pl-PL"/>
        </a:p>
      </dgm:t>
    </dgm:pt>
    <dgm:pt modelId="{96D616E8-9947-4164-B5A0-6E0C907E65BD}" type="sibTrans" cxnId="{F7629525-F16E-4E2D-AEC4-F25CA1586175}">
      <dgm:prSet/>
      <dgm:spPr/>
      <dgm:t>
        <a:bodyPr/>
        <a:lstStyle/>
        <a:p>
          <a:endParaRPr lang="pl-PL"/>
        </a:p>
      </dgm:t>
    </dgm:pt>
    <dgm:pt modelId="{FE56D064-943A-44A0-A07C-18C0DDF8AE90}">
      <dgm:prSet/>
      <dgm:spPr/>
      <dgm:t>
        <a:bodyPr/>
        <a:lstStyle/>
        <a:p>
          <a:pPr rtl="0"/>
          <a:r>
            <a:rPr lang="en-US" smtClean="0"/>
            <a:t>Can be both manual or automated</a:t>
          </a:r>
          <a:endParaRPr lang="pl-PL"/>
        </a:p>
      </dgm:t>
    </dgm:pt>
    <dgm:pt modelId="{AF3E83D5-1EB7-4979-9A3D-6CDF1E66D628}" type="parTrans" cxnId="{09E1DAE9-DA92-476B-B4CA-8E033B9300D9}">
      <dgm:prSet/>
      <dgm:spPr/>
      <dgm:t>
        <a:bodyPr/>
        <a:lstStyle/>
        <a:p>
          <a:endParaRPr lang="pl-PL"/>
        </a:p>
      </dgm:t>
    </dgm:pt>
    <dgm:pt modelId="{0820CCEA-3216-4AC0-98FA-0A234D11488A}" type="sibTrans" cxnId="{09E1DAE9-DA92-476B-B4CA-8E033B9300D9}">
      <dgm:prSet/>
      <dgm:spPr/>
      <dgm:t>
        <a:bodyPr/>
        <a:lstStyle/>
        <a:p>
          <a:endParaRPr lang="pl-PL"/>
        </a:p>
      </dgm:t>
    </dgm:pt>
    <dgm:pt modelId="{BA4B040E-9E41-4FBE-B15B-A8BC4A62F5BC}">
      <dgm:prSet/>
      <dgm:spPr/>
      <dgm:t>
        <a:bodyPr/>
        <a:lstStyle/>
        <a:p>
          <a:pPr rtl="0"/>
          <a:r>
            <a:rPr lang="pl-PL" smtClean="0"/>
            <a:t>Executed many times </a:t>
          </a:r>
          <a:endParaRPr lang="pl-PL"/>
        </a:p>
      </dgm:t>
    </dgm:pt>
    <dgm:pt modelId="{AD556123-F3A8-4D38-B8E7-51DDB7F11021}" type="parTrans" cxnId="{5F1AF49D-613B-4FFB-946E-FFC417AC4108}">
      <dgm:prSet/>
      <dgm:spPr/>
      <dgm:t>
        <a:bodyPr/>
        <a:lstStyle/>
        <a:p>
          <a:endParaRPr lang="pl-PL"/>
        </a:p>
      </dgm:t>
    </dgm:pt>
    <dgm:pt modelId="{1CEA97DD-80A6-45D0-ABCD-FDA1A11440AD}" type="sibTrans" cxnId="{5F1AF49D-613B-4FFB-946E-FFC417AC4108}">
      <dgm:prSet/>
      <dgm:spPr/>
      <dgm:t>
        <a:bodyPr/>
        <a:lstStyle/>
        <a:p>
          <a:endParaRPr lang="pl-PL"/>
        </a:p>
      </dgm:t>
    </dgm:pt>
    <dgm:pt modelId="{89E0840D-05ED-42A5-9C48-EA9F25ABDCBD}">
      <dgm:prSet/>
      <dgm:spPr/>
      <dgm:t>
        <a:bodyPr/>
        <a:lstStyle/>
        <a:p>
          <a:pPr rtl="0"/>
          <a:r>
            <a:rPr lang="pl-PL" smtClean="0"/>
            <a:t>Properly used together with tracabilty matrix can give nice coverage statistics</a:t>
          </a:r>
          <a:endParaRPr lang="pl-PL"/>
        </a:p>
      </dgm:t>
    </dgm:pt>
    <dgm:pt modelId="{40AB62AD-A631-4C16-8430-261AC32428FB}" type="parTrans" cxnId="{7BB4F6F4-1024-47BF-9C80-BDA234692B2A}">
      <dgm:prSet/>
      <dgm:spPr/>
      <dgm:t>
        <a:bodyPr/>
        <a:lstStyle/>
        <a:p>
          <a:endParaRPr lang="pl-PL"/>
        </a:p>
      </dgm:t>
    </dgm:pt>
    <dgm:pt modelId="{C8656193-BDAB-41AD-836A-A457B0A2530F}" type="sibTrans" cxnId="{7BB4F6F4-1024-47BF-9C80-BDA234692B2A}">
      <dgm:prSet/>
      <dgm:spPr/>
      <dgm:t>
        <a:bodyPr/>
        <a:lstStyle/>
        <a:p>
          <a:endParaRPr lang="pl-PL"/>
        </a:p>
      </dgm:t>
    </dgm:pt>
    <dgm:pt modelId="{96721A5B-B395-4002-B6A4-E0A3DC122F6A}">
      <dgm:prSet/>
      <dgm:spPr/>
      <dgm:t>
        <a:bodyPr/>
        <a:lstStyle/>
        <a:p>
          <a:pPr rtl="0"/>
          <a:r>
            <a:rPr lang="en-US" smtClean="0"/>
            <a:t>Assumes the product is “locked down”</a:t>
          </a:r>
          <a:endParaRPr lang="pl-PL"/>
        </a:p>
      </dgm:t>
    </dgm:pt>
    <dgm:pt modelId="{BF3F9B3E-16B1-43D2-BC40-49B7F4E5245B}" type="parTrans" cxnId="{83EB0C01-55C1-437F-80DF-6CE2F3830E9D}">
      <dgm:prSet/>
      <dgm:spPr/>
      <dgm:t>
        <a:bodyPr/>
        <a:lstStyle/>
        <a:p>
          <a:endParaRPr lang="pl-PL"/>
        </a:p>
      </dgm:t>
    </dgm:pt>
    <dgm:pt modelId="{3F954FC6-D1DB-4FCD-9578-26A80C3E0B80}" type="sibTrans" cxnId="{83EB0C01-55C1-437F-80DF-6CE2F3830E9D}">
      <dgm:prSet/>
      <dgm:spPr/>
      <dgm:t>
        <a:bodyPr/>
        <a:lstStyle/>
        <a:p>
          <a:endParaRPr lang="pl-PL"/>
        </a:p>
      </dgm:t>
    </dgm:pt>
    <dgm:pt modelId="{44676524-4684-426D-BB2A-3220D49A4FA6}">
      <dgm:prSet/>
      <dgm:spPr/>
      <dgm:t>
        <a:bodyPr/>
        <a:lstStyle/>
        <a:p>
          <a:pPr rtl="0"/>
          <a:r>
            <a:rPr lang="en-US" dirty="0" smtClean="0"/>
            <a:t>Requires lots of planning and documentation </a:t>
          </a:r>
          <a:endParaRPr lang="pl-PL" dirty="0"/>
        </a:p>
      </dgm:t>
    </dgm:pt>
    <dgm:pt modelId="{AB3D3D24-17A1-4E90-9B77-9C7EF69E67E8}" type="parTrans" cxnId="{C742855C-B9B6-4CC1-93CD-4BB0B7B46417}">
      <dgm:prSet/>
      <dgm:spPr/>
      <dgm:t>
        <a:bodyPr/>
        <a:lstStyle/>
        <a:p>
          <a:endParaRPr lang="pl-PL"/>
        </a:p>
      </dgm:t>
    </dgm:pt>
    <dgm:pt modelId="{84C7C73B-DAF0-42C2-B3B1-4F5B4F864A23}" type="sibTrans" cxnId="{C742855C-B9B6-4CC1-93CD-4BB0B7B46417}">
      <dgm:prSet/>
      <dgm:spPr/>
      <dgm:t>
        <a:bodyPr/>
        <a:lstStyle/>
        <a:p>
          <a:endParaRPr lang="pl-PL"/>
        </a:p>
      </dgm:t>
    </dgm:pt>
    <dgm:pt modelId="{24A4CD85-E193-4453-BD77-379C67B08744}">
      <dgm:prSet/>
      <dgm:spPr/>
      <dgm:t>
        <a:bodyPr/>
        <a:lstStyle/>
        <a:p>
          <a:pPr rtl="0"/>
          <a:r>
            <a:rPr lang="pl-PL" dirty="0" smtClean="0"/>
            <a:t>Good candidate for automation</a:t>
          </a:r>
          <a:endParaRPr lang="pl-PL" dirty="0"/>
        </a:p>
      </dgm:t>
    </dgm:pt>
    <dgm:pt modelId="{B67B2BBA-830B-49AF-A5EC-FBB368CDFB83}" type="parTrans" cxnId="{6FA14C82-42AC-4357-8F70-17DBC2507BD1}">
      <dgm:prSet/>
      <dgm:spPr/>
      <dgm:t>
        <a:bodyPr/>
        <a:lstStyle/>
        <a:p>
          <a:endParaRPr lang="pl-PL"/>
        </a:p>
      </dgm:t>
    </dgm:pt>
    <dgm:pt modelId="{93E11349-C8F9-4EBE-90D8-A1CC52FB0D70}" type="sibTrans" cxnId="{6FA14C82-42AC-4357-8F70-17DBC2507BD1}">
      <dgm:prSet/>
      <dgm:spPr/>
      <dgm:t>
        <a:bodyPr/>
        <a:lstStyle/>
        <a:p>
          <a:endParaRPr lang="pl-PL"/>
        </a:p>
      </dgm:t>
    </dgm:pt>
    <dgm:pt modelId="{342DC59F-0719-4486-AA96-9D02992FBE10}" type="pres">
      <dgm:prSet presAssocID="{2EBBE260-BF27-42A6-84D8-C8013394A127}" presName="vert0" presStyleCnt="0">
        <dgm:presLayoutVars>
          <dgm:dir/>
          <dgm:animOne val="branch"/>
          <dgm:animLvl val="lvl"/>
        </dgm:presLayoutVars>
      </dgm:prSet>
      <dgm:spPr/>
    </dgm:pt>
    <dgm:pt modelId="{0DEF130B-F631-4501-BDC4-938B0B8DD691}" type="pres">
      <dgm:prSet presAssocID="{EE536DE4-287E-4AC3-9F6C-2A3412F59042}" presName="thickLine" presStyleLbl="alignNode1" presStyleIdx="0" presStyleCnt="1"/>
      <dgm:spPr/>
    </dgm:pt>
    <dgm:pt modelId="{76C9093C-BE4F-4ECE-895A-0816E2BA6E34}" type="pres">
      <dgm:prSet presAssocID="{EE536DE4-287E-4AC3-9F6C-2A3412F59042}" presName="horz1" presStyleCnt="0"/>
      <dgm:spPr/>
    </dgm:pt>
    <dgm:pt modelId="{8FCD525A-B183-48A2-AD88-048C4B697312}" type="pres">
      <dgm:prSet presAssocID="{EE536DE4-287E-4AC3-9F6C-2A3412F59042}" presName="tx1" presStyleLbl="revTx" presStyleIdx="0" presStyleCnt="11"/>
      <dgm:spPr/>
    </dgm:pt>
    <dgm:pt modelId="{1340446F-8133-4DF9-9F98-D7651D85DD9A}" type="pres">
      <dgm:prSet presAssocID="{EE536DE4-287E-4AC3-9F6C-2A3412F59042}" presName="vert1" presStyleCnt="0"/>
      <dgm:spPr/>
    </dgm:pt>
    <dgm:pt modelId="{6F76541F-F105-4DE0-B474-871147292685}" type="pres">
      <dgm:prSet presAssocID="{7257D94F-7872-4B94-A716-AC5D78C88C93}" presName="vertSpace2a" presStyleCnt="0"/>
      <dgm:spPr/>
    </dgm:pt>
    <dgm:pt modelId="{9D953E9B-334D-4B85-8E79-D9290C3B7A05}" type="pres">
      <dgm:prSet presAssocID="{7257D94F-7872-4B94-A716-AC5D78C88C93}" presName="horz2" presStyleCnt="0"/>
      <dgm:spPr/>
    </dgm:pt>
    <dgm:pt modelId="{337F6F33-4CD2-4A10-B2A0-F2F2FAAFDB2A}" type="pres">
      <dgm:prSet presAssocID="{7257D94F-7872-4B94-A716-AC5D78C88C93}" presName="horzSpace2" presStyleCnt="0"/>
      <dgm:spPr/>
    </dgm:pt>
    <dgm:pt modelId="{1E73F33A-68C2-4E94-B64A-D77D63350F96}" type="pres">
      <dgm:prSet presAssocID="{7257D94F-7872-4B94-A716-AC5D78C88C93}" presName="tx2" presStyleLbl="revTx" presStyleIdx="1" presStyleCnt="11"/>
      <dgm:spPr/>
    </dgm:pt>
    <dgm:pt modelId="{4F66424B-9DBE-44CE-95EE-504E96F48DF4}" type="pres">
      <dgm:prSet presAssocID="{7257D94F-7872-4B94-A716-AC5D78C88C93}" presName="vert2" presStyleCnt="0"/>
      <dgm:spPr/>
    </dgm:pt>
    <dgm:pt modelId="{B3CDD7A3-ACA9-422B-99A1-8E8ECF7A0A2F}" type="pres">
      <dgm:prSet presAssocID="{7257D94F-7872-4B94-A716-AC5D78C88C93}" presName="thinLine2b" presStyleLbl="callout" presStyleIdx="0" presStyleCnt="10"/>
      <dgm:spPr/>
    </dgm:pt>
    <dgm:pt modelId="{CF984FFE-99CB-4CF0-86AD-86CD748770A3}" type="pres">
      <dgm:prSet presAssocID="{7257D94F-7872-4B94-A716-AC5D78C88C93}" presName="vertSpace2b" presStyleCnt="0"/>
      <dgm:spPr/>
    </dgm:pt>
    <dgm:pt modelId="{ACE8DBA0-EFC3-4A19-8CC4-6E6241867039}" type="pres">
      <dgm:prSet presAssocID="{67B5B0EB-D29E-49F8-8084-D188402E680F}" presName="horz2" presStyleCnt="0"/>
      <dgm:spPr/>
    </dgm:pt>
    <dgm:pt modelId="{38170CF2-D34A-4DC4-B484-E1A555121FF9}" type="pres">
      <dgm:prSet presAssocID="{67B5B0EB-D29E-49F8-8084-D188402E680F}" presName="horzSpace2" presStyleCnt="0"/>
      <dgm:spPr/>
    </dgm:pt>
    <dgm:pt modelId="{03287DD6-46FD-404F-B495-C22A045DBB7E}" type="pres">
      <dgm:prSet presAssocID="{67B5B0EB-D29E-49F8-8084-D188402E680F}" presName="tx2" presStyleLbl="revTx" presStyleIdx="2" presStyleCnt="11"/>
      <dgm:spPr/>
    </dgm:pt>
    <dgm:pt modelId="{B827F2F0-B91A-49FA-A5C8-8009073D80FE}" type="pres">
      <dgm:prSet presAssocID="{67B5B0EB-D29E-49F8-8084-D188402E680F}" presName="vert2" presStyleCnt="0"/>
      <dgm:spPr/>
    </dgm:pt>
    <dgm:pt modelId="{483A3E0F-6011-4646-89A5-875AE6D0B433}" type="pres">
      <dgm:prSet presAssocID="{67B5B0EB-D29E-49F8-8084-D188402E680F}" presName="thinLine2b" presStyleLbl="callout" presStyleIdx="1" presStyleCnt="10"/>
      <dgm:spPr/>
    </dgm:pt>
    <dgm:pt modelId="{B53D3ED4-92CC-4A5F-B7DA-1E85F061ACCF}" type="pres">
      <dgm:prSet presAssocID="{67B5B0EB-D29E-49F8-8084-D188402E680F}" presName="vertSpace2b" presStyleCnt="0"/>
      <dgm:spPr/>
    </dgm:pt>
    <dgm:pt modelId="{D384308D-A84C-4C28-88B2-486F5460EE76}" type="pres">
      <dgm:prSet presAssocID="{F32042D0-A022-418E-91BF-6D6454A0E489}" presName="horz2" presStyleCnt="0"/>
      <dgm:spPr/>
    </dgm:pt>
    <dgm:pt modelId="{00009585-F7D8-43A9-845F-9C852CD352C4}" type="pres">
      <dgm:prSet presAssocID="{F32042D0-A022-418E-91BF-6D6454A0E489}" presName="horzSpace2" presStyleCnt="0"/>
      <dgm:spPr/>
    </dgm:pt>
    <dgm:pt modelId="{270EDF53-60AE-4D07-86D2-138D87278686}" type="pres">
      <dgm:prSet presAssocID="{F32042D0-A022-418E-91BF-6D6454A0E489}" presName="tx2" presStyleLbl="revTx" presStyleIdx="3" presStyleCnt="11"/>
      <dgm:spPr/>
    </dgm:pt>
    <dgm:pt modelId="{CFFD8777-D964-49A8-990E-4865D84552A2}" type="pres">
      <dgm:prSet presAssocID="{F32042D0-A022-418E-91BF-6D6454A0E489}" presName="vert2" presStyleCnt="0"/>
      <dgm:spPr/>
    </dgm:pt>
    <dgm:pt modelId="{FF4076B6-5149-48B3-83D7-772B45F044B6}" type="pres">
      <dgm:prSet presAssocID="{F32042D0-A022-418E-91BF-6D6454A0E489}" presName="thinLine2b" presStyleLbl="callout" presStyleIdx="2" presStyleCnt="10"/>
      <dgm:spPr/>
    </dgm:pt>
    <dgm:pt modelId="{7F1F9334-B727-4CE2-8929-A3E74F3C8893}" type="pres">
      <dgm:prSet presAssocID="{F32042D0-A022-418E-91BF-6D6454A0E489}" presName="vertSpace2b" presStyleCnt="0"/>
      <dgm:spPr/>
    </dgm:pt>
    <dgm:pt modelId="{DEC7DB90-94C7-4C87-9C3C-CECBC9B23EBA}" type="pres">
      <dgm:prSet presAssocID="{C18B6044-4052-4E62-ACF5-6BCB2E4B0132}" presName="horz2" presStyleCnt="0"/>
      <dgm:spPr/>
    </dgm:pt>
    <dgm:pt modelId="{3F0170A7-FAFB-4491-A088-C0E41FD3AC98}" type="pres">
      <dgm:prSet presAssocID="{C18B6044-4052-4E62-ACF5-6BCB2E4B0132}" presName="horzSpace2" presStyleCnt="0"/>
      <dgm:spPr/>
    </dgm:pt>
    <dgm:pt modelId="{51DE88DB-FD9C-4AF0-9040-F918FDC63D24}" type="pres">
      <dgm:prSet presAssocID="{C18B6044-4052-4E62-ACF5-6BCB2E4B0132}" presName="tx2" presStyleLbl="revTx" presStyleIdx="4" presStyleCnt="11"/>
      <dgm:spPr/>
    </dgm:pt>
    <dgm:pt modelId="{0CE8BB0D-AE15-4FCA-99BD-003219F082BE}" type="pres">
      <dgm:prSet presAssocID="{C18B6044-4052-4E62-ACF5-6BCB2E4B0132}" presName="vert2" presStyleCnt="0"/>
      <dgm:spPr/>
    </dgm:pt>
    <dgm:pt modelId="{739596D8-EDB2-48D4-8A53-44531CBED398}" type="pres">
      <dgm:prSet presAssocID="{C18B6044-4052-4E62-ACF5-6BCB2E4B0132}" presName="thinLine2b" presStyleLbl="callout" presStyleIdx="3" presStyleCnt="10"/>
      <dgm:spPr/>
    </dgm:pt>
    <dgm:pt modelId="{DAE167CA-5769-4A25-A350-FF0AEE0C4703}" type="pres">
      <dgm:prSet presAssocID="{C18B6044-4052-4E62-ACF5-6BCB2E4B0132}" presName="vertSpace2b" presStyleCnt="0"/>
      <dgm:spPr/>
    </dgm:pt>
    <dgm:pt modelId="{1D81A92B-D89D-4057-B8AE-826089658899}" type="pres">
      <dgm:prSet presAssocID="{FE56D064-943A-44A0-A07C-18C0DDF8AE90}" presName="horz2" presStyleCnt="0"/>
      <dgm:spPr/>
    </dgm:pt>
    <dgm:pt modelId="{F5615232-1F6B-4291-A28C-9B940B99B300}" type="pres">
      <dgm:prSet presAssocID="{FE56D064-943A-44A0-A07C-18C0DDF8AE90}" presName="horzSpace2" presStyleCnt="0"/>
      <dgm:spPr/>
    </dgm:pt>
    <dgm:pt modelId="{C00ABFE4-C961-4334-8601-14727EB69101}" type="pres">
      <dgm:prSet presAssocID="{FE56D064-943A-44A0-A07C-18C0DDF8AE90}" presName="tx2" presStyleLbl="revTx" presStyleIdx="5" presStyleCnt="11"/>
      <dgm:spPr/>
    </dgm:pt>
    <dgm:pt modelId="{977CB7A7-887C-4C4E-B10B-1FE0E5A6900C}" type="pres">
      <dgm:prSet presAssocID="{FE56D064-943A-44A0-A07C-18C0DDF8AE90}" presName="vert2" presStyleCnt="0"/>
      <dgm:spPr/>
    </dgm:pt>
    <dgm:pt modelId="{9C206888-2492-4655-90B0-2069110D6FDF}" type="pres">
      <dgm:prSet presAssocID="{FE56D064-943A-44A0-A07C-18C0DDF8AE90}" presName="thinLine2b" presStyleLbl="callout" presStyleIdx="4" presStyleCnt="10"/>
      <dgm:spPr/>
    </dgm:pt>
    <dgm:pt modelId="{6576CD72-4F85-4DD6-8C91-51CE9F704CB0}" type="pres">
      <dgm:prSet presAssocID="{FE56D064-943A-44A0-A07C-18C0DDF8AE90}" presName="vertSpace2b" presStyleCnt="0"/>
      <dgm:spPr/>
    </dgm:pt>
    <dgm:pt modelId="{8F9983CB-4F2C-41A9-A600-684169A4B2A4}" type="pres">
      <dgm:prSet presAssocID="{BA4B040E-9E41-4FBE-B15B-A8BC4A62F5BC}" presName="horz2" presStyleCnt="0"/>
      <dgm:spPr/>
    </dgm:pt>
    <dgm:pt modelId="{47E2C3AE-68A8-4C37-A67C-D6936FCF7B4C}" type="pres">
      <dgm:prSet presAssocID="{BA4B040E-9E41-4FBE-B15B-A8BC4A62F5BC}" presName="horzSpace2" presStyleCnt="0"/>
      <dgm:spPr/>
    </dgm:pt>
    <dgm:pt modelId="{E1F007FC-B82A-4223-A1D9-B926758FC2B6}" type="pres">
      <dgm:prSet presAssocID="{BA4B040E-9E41-4FBE-B15B-A8BC4A62F5BC}" presName="tx2" presStyleLbl="revTx" presStyleIdx="6" presStyleCnt="11"/>
      <dgm:spPr/>
    </dgm:pt>
    <dgm:pt modelId="{C728A11A-6EDD-412A-87B9-3FFEADE2377C}" type="pres">
      <dgm:prSet presAssocID="{BA4B040E-9E41-4FBE-B15B-A8BC4A62F5BC}" presName="vert2" presStyleCnt="0"/>
      <dgm:spPr/>
    </dgm:pt>
    <dgm:pt modelId="{0415A53D-D83F-4BB3-8CE9-DAC713B85AE4}" type="pres">
      <dgm:prSet presAssocID="{BA4B040E-9E41-4FBE-B15B-A8BC4A62F5BC}" presName="thinLine2b" presStyleLbl="callout" presStyleIdx="5" presStyleCnt="10"/>
      <dgm:spPr/>
    </dgm:pt>
    <dgm:pt modelId="{6B61F84B-A061-429B-AB1A-8F97295EDAF9}" type="pres">
      <dgm:prSet presAssocID="{BA4B040E-9E41-4FBE-B15B-A8BC4A62F5BC}" presName="vertSpace2b" presStyleCnt="0"/>
      <dgm:spPr/>
    </dgm:pt>
    <dgm:pt modelId="{3E0F6724-5988-4542-8A2C-0EE476794F85}" type="pres">
      <dgm:prSet presAssocID="{89E0840D-05ED-42A5-9C48-EA9F25ABDCBD}" presName="horz2" presStyleCnt="0"/>
      <dgm:spPr/>
    </dgm:pt>
    <dgm:pt modelId="{38B2BDEA-98AB-4462-BF2F-61A639FC6DC5}" type="pres">
      <dgm:prSet presAssocID="{89E0840D-05ED-42A5-9C48-EA9F25ABDCBD}" presName="horzSpace2" presStyleCnt="0"/>
      <dgm:spPr/>
    </dgm:pt>
    <dgm:pt modelId="{30389D29-E422-4402-A6C5-44593A1A053C}" type="pres">
      <dgm:prSet presAssocID="{89E0840D-05ED-42A5-9C48-EA9F25ABDCBD}" presName="tx2" presStyleLbl="revTx" presStyleIdx="7" presStyleCnt="11"/>
      <dgm:spPr/>
    </dgm:pt>
    <dgm:pt modelId="{B42A8DEE-3C05-451C-88CC-9DF345F5B1FA}" type="pres">
      <dgm:prSet presAssocID="{89E0840D-05ED-42A5-9C48-EA9F25ABDCBD}" presName="vert2" presStyleCnt="0"/>
      <dgm:spPr/>
    </dgm:pt>
    <dgm:pt modelId="{F01D4327-CAB2-449F-AB4B-1D33BE7E1B24}" type="pres">
      <dgm:prSet presAssocID="{89E0840D-05ED-42A5-9C48-EA9F25ABDCBD}" presName="thinLine2b" presStyleLbl="callout" presStyleIdx="6" presStyleCnt="10"/>
      <dgm:spPr/>
    </dgm:pt>
    <dgm:pt modelId="{7BAAA966-E4E8-4323-888F-F3B861B73CC4}" type="pres">
      <dgm:prSet presAssocID="{89E0840D-05ED-42A5-9C48-EA9F25ABDCBD}" presName="vertSpace2b" presStyleCnt="0"/>
      <dgm:spPr/>
    </dgm:pt>
    <dgm:pt modelId="{53B808BB-EB79-4C24-B201-F47FB3636DF4}" type="pres">
      <dgm:prSet presAssocID="{96721A5B-B395-4002-B6A4-E0A3DC122F6A}" presName="horz2" presStyleCnt="0"/>
      <dgm:spPr/>
    </dgm:pt>
    <dgm:pt modelId="{621F31CD-29E1-4275-B248-57D1E4629D4F}" type="pres">
      <dgm:prSet presAssocID="{96721A5B-B395-4002-B6A4-E0A3DC122F6A}" presName="horzSpace2" presStyleCnt="0"/>
      <dgm:spPr/>
    </dgm:pt>
    <dgm:pt modelId="{CA999629-2612-4D2B-8766-E544345AE006}" type="pres">
      <dgm:prSet presAssocID="{96721A5B-B395-4002-B6A4-E0A3DC122F6A}" presName="tx2" presStyleLbl="revTx" presStyleIdx="8" presStyleCnt="11"/>
      <dgm:spPr/>
    </dgm:pt>
    <dgm:pt modelId="{32912D5E-E562-4261-8823-798B9CF0A112}" type="pres">
      <dgm:prSet presAssocID="{96721A5B-B395-4002-B6A4-E0A3DC122F6A}" presName="vert2" presStyleCnt="0"/>
      <dgm:spPr/>
    </dgm:pt>
    <dgm:pt modelId="{E21A6C31-BA00-4B0E-90CF-6A6967E18E71}" type="pres">
      <dgm:prSet presAssocID="{96721A5B-B395-4002-B6A4-E0A3DC122F6A}" presName="thinLine2b" presStyleLbl="callout" presStyleIdx="7" presStyleCnt="10"/>
      <dgm:spPr/>
    </dgm:pt>
    <dgm:pt modelId="{70ED238D-2935-4DC8-92C9-D26F019580CC}" type="pres">
      <dgm:prSet presAssocID="{96721A5B-B395-4002-B6A4-E0A3DC122F6A}" presName="vertSpace2b" presStyleCnt="0"/>
      <dgm:spPr/>
    </dgm:pt>
    <dgm:pt modelId="{B52E4CDB-A704-4D0D-B3EF-08DF91D8BAFD}" type="pres">
      <dgm:prSet presAssocID="{44676524-4684-426D-BB2A-3220D49A4FA6}" presName="horz2" presStyleCnt="0"/>
      <dgm:spPr/>
    </dgm:pt>
    <dgm:pt modelId="{659C9D2E-0979-4315-9483-B5E41AC4D3A9}" type="pres">
      <dgm:prSet presAssocID="{44676524-4684-426D-BB2A-3220D49A4FA6}" presName="horzSpace2" presStyleCnt="0"/>
      <dgm:spPr/>
    </dgm:pt>
    <dgm:pt modelId="{63766D38-9877-460B-A3AA-2F124CBDDC57}" type="pres">
      <dgm:prSet presAssocID="{44676524-4684-426D-BB2A-3220D49A4FA6}" presName="tx2" presStyleLbl="revTx" presStyleIdx="9" presStyleCnt="11"/>
      <dgm:spPr/>
    </dgm:pt>
    <dgm:pt modelId="{439458EA-73E5-4DCE-A4FC-8252AF544860}" type="pres">
      <dgm:prSet presAssocID="{44676524-4684-426D-BB2A-3220D49A4FA6}" presName="vert2" presStyleCnt="0"/>
      <dgm:spPr/>
    </dgm:pt>
    <dgm:pt modelId="{D09D4433-D4F4-4037-970C-820314028BCD}" type="pres">
      <dgm:prSet presAssocID="{44676524-4684-426D-BB2A-3220D49A4FA6}" presName="thinLine2b" presStyleLbl="callout" presStyleIdx="8" presStyleCnt="10"/>
      <dgm:spPr/>
    </dgm:pt>
    <dgm:pt modelId="{9122982A-F14A-4D80-AA0C-624CBFF55AC2}" type="pres">
      <dgm:prSet presAssocID="{44676524-4684-426D-BB2A-3220D49A4FA6}" presName="vertSpace2b" presStyleCnt="0"/>
      <dgm:spPr/>
    </dgm:pt>
    <dgm:pt modelId="{58465C14-8BE6-4E03-BD0F-3FADCE0139C1}" type="pres">
      <dgm:prSet presAssocID="{24A4CD85-E193-4453-BD77-379C67B08744}" presName="horz2" presStyleCnt="0"/>
      <dgm:spPr/>
    </dgm:pt>
    <dgm:pt modelId="{C1D7ED96-B8D4-498F-983E-71CBD0B72AF8}" type="pres">
      <dgm:prSet presAssocID="{24A4CD85-E193-4453-BD77-379C67B08744}" presName="horzSpace2" presStyleCnt="0"/>
      <dgm:spPr/>
    </dgm:pt>
    <dgm:pt modelId="{F4AF6ED2-A13B-492A-A7CA-92E8B5F403FE}" type="pres">
      <dgm:prSet presAssocID="{24A4CD85-E193-4453-BD77-379C67B08744}" presName="tx2" presStyleLbl="revTx" presStyleIdx="10" presStyleCnt="11"/>
      <dgm:spPr/>
      <dgm:t>
        <a:bodyPr/>
        <a:lstStyle/>
        <a:p>
          <a:endParaRPr lang="pl-PL"/>
        </a:p>
      </dgm:t>
    </dgm:pt>
    <dgm:pt modelId="{7014D83D-4CAC-49BF-AB55-3CC97559E46C}" type="pres">
      <dgm:prSet presAssocID="{24A4CD85-E193-4453-BD77-379C67B08744}" presName="vert2" presStyleCnt="0"/>
      <dgm:spPr/>
    </dgm:pt>
    <dgm:pt modelId="{2D906809-6EF3-40BE-8014-E4CFF9A0D911}" type="pres">
      <dgm:prSet presAssocID="{24A4CD85-E193-4453-BD77-379C67B08744}" presName="thinLine2b" presStyleLbl="callout" presStyleIdx="9" presStyleCnt="10"/>
      <dgm:spPr/>
    </dgm:pt>
    <dgm:pt modelId="{2BAF9018-0B70-4CB2-A8B7-5539EED43607}" type="pres">
      <dgm:prSet presAssocID="{24A4CD85-E193-4453-BD77-379C67B08744}" presName="vertSpace2b" presStyleCnt="0"/>
      <dgm:spPr/>
    </dgm:pt>
  </dgm:ptLst>
  <dgm:cxnLst>
    <dgm:cxn modelId="{6FA14C82-42AC-4357-8F70-17DBC2507BD1}" srcId="{EE536DE4-287E-4AC3-9F6C-2A3412F59042}" destId="{24A4CD85-E193-4453-BD77-379C67B08744}" srcOrd="9" destOrd="0" parTransId="{B67B2BBA-830B-49AF-A5EC-FBB368CDFB83}" sibTransId="{93E11349-C8F9-4EBE-90D8-A1CC52FB0D70}"/>
    <dgm:cxn modelId="{8CA3C932-3C73-41ED-8658-45A98731D41A}" srcId="{2EBBE260-BF27-42A6-84D8-C8013394A127}" destId="{EE536DE4-287E-4AC3-9F6C-2A3412F59042}" srcOrd="0" destOrd="0" parTransId="{9F4D4AF2-4A8C-45A6-9693-03211A99DBB9}" sibTransId="{3A981409-3C8A-4C02-BF20-FC235115A605}"/>
    <dgm:cxn modelId="{83EB0C01-55C1-437F-80DF-6CE2F3830E9D}" srcId="{EE536DE4-287E-4AC3-9F6C-2A3412F59042}" destId="{96721A5B-B395-4002-B6A4-E0A3DC122F6A}" srcOrd="7" destOrd="0" parTransId="{BF3F9B3E-16B1-43D2-BC40-49B7F4E5245B}" sibTransId="{3F954FC6-D1DB-4FCD-9578-26A80C3E0B80}"/>
    <dgm:cxn modelId="{09E1DAE9-DA92-476B-B4CA-8E033B9300D9}" srcId="{EE536DE4-287E-4AC3-9F6C-2A3412F59042}" destId="{FE56D064-943A-44A0-A07C-18C0DDF8AE90}" srcOrd="4" destOrd="0" parTransId="{AF3E83D5-1EB7-4979-9A3D-6CDF1E66D628}" sibTransId="{0820CCEA-3216-4AC0-98FA-0A234D11488A}"/>
    <dgm:cxn modelId="{ED9D3565-115D-4E29-B81A-963FAB460ADD}" srcId="{EE536DE4-287E-4AC3-9F6C-2A3412F59042}" destId="{67B5B0EB-D29E-49F8-8084-D188402E680F}" srcOrd="1" destOrd="0" parTransId="{5B907A3F-B889-4988-B56A-03B7C40CD483}" sibTransId="{0AFC1619-3BFC-4AD1-BA81-0683E32E79FC}"/>
    <dgm:cxn modelId="{2E042357-8D8D-4B6C-92FF-7DF3FFE5BA12}" type="presOf" srcId="{FE56D064-943A-44A0-A07C-18C0DDF8AE90}" destId="{C00ABFE4-C961-4334-8601-14727EB69101}" srcOrd="0" destOrd="0" presId="urn:microsoft.com/office/officeart/2008/layout/LinedList"/>
    <dgm:cxn modelId="{EF070E8C-CEBF-4F7C-8AAB-EFF5C8E50D50}" type="presOf" srcId="{C18B6044-4052-4E62-ACF5-6BCB2E4B0132}" destId="{51DE88DB-FD9C-4AF0-9040-F918FDC63D24}" srcOrd="0" destOrd="0" presId="urn:microsoft.com/office/officeart/2008/layout/LinedList"/>
    <dgm:cxn modelId="{DAA1B662-CBED-4BE4-9A91-764DA2FE65C9}" type="presOf" srcId="{89E0840D-05ED-42A5-9C48-EA9F25ABDCBD}" destId="{30389D29-E422-4402-A6C5-44593A1A053C}" srcOrd="0" destOrd="0" presId="urn:microsoft.com/office/officeart/2008/layout/LinedList"/>
    <dgm:cxn modelId="{29A448FF-7A30-4B7A-87B1-10F82CC7E45E}" type="presOf" srcId="{2EBBE260-BF27-42A6-84D8-C8013394A127}" destId="{342DC59F-0719-4486-AA96-9D02992FBE10}" srcOrd="0" destOrd="0" presId="urn:microsoft.com/office/officeart/2008/layout/LinedList"/>
    <dgm:cxn modelId="{695E1ED4-61C9-4898-836C-E1CE4D4AD897}" type="presOf" srcId="{67B5B0EB-D29E-49F8-8084-D188402E680F}" destId="{03287DD6-46FD-404F-B495-C22A045DBB7E}" srcOrd="0" destOrd="0" presId="urn:microsoft.com/office/officeart/2008/layout/LinedList"/>
    <dgm:cxn modelId="{C742855C-B9B6-4CC1-93CD-4BB0B7B46417}" srcId="{EE536DE4-287E-4AC3-9F6C-2A3412F59042}" destId="{44676524-4684-426D-BB2A-3220D49A4FA6}" srcOrd="8" destOrd="0" parTransId="{AB3D3D24-17A1-4E90-9B77-9C7EF69E67E8}" sibTransId="{84C7C73B-DAF0-42C2-B3B1-4F5B4F864A23}"/>
    <dgm:cxn modelId="{982A8DF6-41FA-491D-A7C6-3AF624B16282}" type="presOf" srcId="{96721A5B-B395-4002-B6A4-E0A3DC122F6A}" destId="{CA999629-2612-4D2B-8766-E544345AE006}" srcOrd="0" destOrd="0" presId="urn:microsoft.com/office/officeart/2008/layout/LinedList"/>
    <dgm:cxn modelId="{779E44BB-4CE0-4FF4-8C9D-EB032E61F8FF}" type="presOf" srcId="{7257D94F-7872-4B94-A716-AC5D78C88C93}" destId="{1E73F33A-68C2-4E94-B64A-D77D63350F96}" srcOrd="0" destOrd="0" presId="urn:microsoft.com/office/officeart/2008/layout/LinedList"/>
    <dgm:cxn modelId="{56FA6A2D-7340-4C73-B6B3-B7B9E2B7DCED}" type="presOf" srcId="{BA4B040E-9E41-4FBE-B15B-A8BC4A62F5BC}" destId="{E1F007FC-B82A-4223-A1D9-B926758FC2B6}" srcOrd="0" destOrd="0" presId="urn:microsoft.com/office/officeart/2008/layout/LinedList"/>
    <dgm:cxn modelId="{CE8D479F-3D94-4ECB-9345-BDEFFBF91452}" type="presOf" srcId="{EE536DE4-287E-4AC3-9F6C-2A3412F59042}" destId="{8FCD525A-B183-48A2-AD88-048C4B697312}" srcOrd="0" destOrd="0" presId="urn:microsoft.com/office/officeart/2008/layout/LinedList"/>
    <dgm:cxn modelId="{96E432B6-005E-4ED6-9B83-EDB24B8E19DA}" type="presOf" srcId="{F32042D0-A022-418E-91BF-6D6454A0E489}" destId="{270EDF53-60AE-4D07-86D2-138D87278686}" srcOrd="0" destOrd="0" presId="urn:microsoft.com/office/officeart/2008/layout/LinedList"/>
    <dgm:cxn modelId="{7BB4F6F4-1024-47BF-9C80-BDA234692B2A}" srcId="{EE536DE4-287E-4AC3-9F6C-2A3412F59042}" destId="{89E0840D-05ED-42A5-9C48-EA9F25ABDCBD}" srcOrd="6" destOrd="0" parTransId="{40AB62AD-A631-4C16-8430-261AC32428FB}" sibTransId="{C8656193-BDAB-41AD-836A-A457B0A2530F}"/>
    <dgm:cxn modelId="{F7629525-F16E-4E2D-AEC4-F25CA1586175}" srcId="{EE536DE4-287E-4AC3-9F6C-2A3412F59042}" destId="{C18B6044-4052-4E62-ACF5-6BCB2E4B0132}" srcOrd="3" destOrd="0" parTransId="{BE981E9A-3626-4BB9-8B74-344AF3D187A8}" sibTransId="{96D616E8-9947-4164-B5A0-6E0C907E65BD}"/>
    <dgm:cxn modelId="{0ACE9504-62A9-4124-83F4-31A9814088A0}" srcId="{EE536DE4-287E-4AC3-9F6C-2A3412F59042}" destId="{7257D94F-7872-4B94-A716-AC5D78C88C93}" srcOrd="0" destOrd="0" parTransId="{5ED673EC-BA9C-400A-BD47-3DE014830102}" sibTransId="{52D60759-BE98-4949-BF4C-F776C1F56BB0}"/>
    <dgm:cxn modelId="{8310A296-C5F4-40F6-AE0A-9FB7D103CABC}" type="presOf" srcId="{24A4CD85-E193-4453-BD77-379C67B08744}" destId="{F4AF6ED2-A13B-492A-A7CA-92E8B5F403FE}" srcOrd="0" destOrd="0" presId="urn:microsoft.com/office/officeart/2008/layout/LinedList"/>
    <dgm:cxn modelId="{737E29FF-0FF8-4DE4-A32E-4E13BB876694}" srcId="{EE536DE4-287E-4AC3-9F6C-2A3412F59042}" destId="{F32042D0-A022-418E-91BF-6D6454A0E489}" srcOrd="2" destOrd="0" parTransId="{18F96DF9-A621-438D-BFFE-835386EEF700}" sibTransId="{5E361E66-B03E-43A4-8E02-FC7C92810CB5}"/>
    <dgm:cxn modelId="{5F1AF49D-613B-4FFB-946E-FFC417AC4108}" srcId="{EE536DE4-287E-4AC3-9F6C-2A3412F59042}" destId="{BA4B040E-9E41-4FBE-B15B-A8BC4A62F5BC}" srcOrd="5" destOrd="0" parTransId="{AD556123-F3A8-4D38-B8E7-51DDB7F11021}" sibTransId="{1CEA97DD-80A6-45D0-ABCD-FDA1A11440AD}"/>
    <dgm:cxn modelId="{04219FFF-5744-44E5-A720-AC93A5D34642}" type="presOf" srcId="{44676524-4684-426D-BB2A-3220D49A4FA6}" destId="{63766D38-9877-460B-A3AA-2F124CBDDC57}" srcOrd="0" destOrd="0" presId="urn:microsoft.com/office/officeart/2008/layout/LinedList"/>
    <dgm:cxn modelId="{E465D9DF-6C2D-4FAD-A2DA-244F11F1F150}" type="presParOf" srcId="{342DC59F-0719-4486-AA96-9D02992FBE10}" destId="{0DEF130B-F631-4501-BDC4-938B0B8DD691}" srcOrd="0" destOrd="0" presId="urn:microsoft.com/office/officeart/2008/layout/LinedList"/>
    <dgm:cxn modelId="{94E1BA05-FCD5-4037-A93F-2780EB22947D}" type="presParOf" srcId="{342DC59F-0719-4486-AA96-9D02992FBE10}" destId="{76C9093C-BE4F-4ECE-895A-0816E2BA6E34}" srcOrd="1" destOrd="0" presId="urn:microsoft.com/office/officeart/2008/layout/LinedList"/>
    <dgm:cxn modelId="{1AFE4A76-B8DE-4799-A6D1-55EA1F82CDB0}" type="presParOf" srcId="{76C9093C-BE4F-4ECE-895A-0816E2BA6E34}" destId="{8FCD525A-B183-48A2-AD88-048C4B697312}" srcOrd="0" destOrd="0" presId="urn:microsoft.com/office/officeart/2008/layout/LinedList"/>
    <dgm:cxn modelId="{27F2FA21-0715-4751-8FF2-8C7E2B0201E6}" type="presParOf" srcId="{76C9093C-BE4F-4ECE-895A-0816E2BA6E34}" destId="{1340446F-8133-4DF9-9F98-D7651D85DD9A}" srcOrd="1" destOrd="0" presId="urn:microsoft.com/office/officeart/2008/layout/LinedList"/>
    <dgm:cxn modelId="{7DE02205-3149-4DD9-8142-7B05C664CA4B}" type="presParOf" srcId="{1340446F-8133-4DF9-9F98-D7651D85DD9A}" destId="{6F76541F-F105-4DE0-B474-871147292685}" srcOrd="0" destOrd="0" presId="urn:microsoft.com/office/officeart/2008/layout/LinedList"/>
    <dgm:cxn modelId="{A67F3CAB-977E-4FB7-B8C8-15CA0F4D69EB}" type="presParOf" srcId="{1340446F-8133-4DF9-9F98-D7651D85DD9A}" destId="{9D953E9B-334D-4B85-8E79-D9290C3B7A05}" srcOrd="1" destOrd="0" presId="urn:microsoft.com/office/officeart/2008/layout/LinedList"/>
    <dgm:cxn modelId="{5FC25D6C-0FCD-4174-95CD-2F7A8A1BDEF6}" type="presParOf" srcId="{9D953E9B-334D-4B85-8E79-D9290C3B7A05}" destId="{337F6F33-4CD2-4A10-B2A0-F2F2FAAFDB2A}" srcOrd="0" destOrd="0" presId="urn:microsoft.com/office/officeart/2008/layout/LinedList"/>
    <dgm:cxn modelId="{6276980E-A98B-4DBA-846E-16E50A05DCBC}" type="presParOf" srcId="{9D953E9B-334D-4B85-8E79-D9290C3B7A05}" destId="{1E73F33A-68C2-4E94-B64A-D77D63350F96}" srcOrd="1" destOrd="0" presId="urn:microsoft.com/office/officeart/2008/layout/LinedList"/>
    <dgm:cxn modelId="{21CEC78B-5E08-4756-A797-E02D0845AC58}" type="presParOf" srcId="{9D953E9B-334D-4B85-8E79-D9290C3B7A05}" destId="{4F66424B-9DBE-44CE-95EE-504E96F48DF4}" srcOrd="2" destOrd="0" presId="urn:microsoft.com/office/officeart/2008/layout/LinedList"/>
    <dgm:cxn modelId="{680834A1-FE6F-431C-A934-B2DFA148BE40}" type="presParOf" srcId="{1340446F-8133-4DF9-9F98-D7651D85DD9A}" destId="{B3CDD7A3-ACA9-422B-99A1-8E8ECF7A0A2F}" srcOrd="2" destOrd="0" presId="urn:microsoft.com/office/officeart/2008/layout/LinedList"/>
    <dgm:cxn modelId="{FC524DBC-7B5E-4238-92CE-4CB14387BCF4}" type="presParOf" srcId="{1340446F-8133-4DF9-9F98-D7651D85DD9A}" destId="{CF984FFE-99CB-4CF0-86AD-86CD748770A3}" srcOrd="3" destOrd="0" presId="urn:microsoft.com/office/officeart/2008/layout/LinedList"/>
    <dgm:cxn modelId="{E7A55195-4CEA-4655-913E-A483F7914E07}" type="presParOf" srcId="{1340446F-8133-4DF9-9F98-D7651D85DD9A}" destId="{ACE8DBA0-EFC3-4A19-8CC4-6E6241867039}" srcOrd="4" destOrd="0" presId="urn:microsoft.com/office/officeart/2008/layout/LinedList"/>
    <dgm:cxn modelId="{7E689616-D4B3-470A-A8D3-DB0F558229CE}" type="presParOf" srcId="{ACE8DBA0-EFC3-4A19-8CC4-6E6241867039}" destId="{38170CF2-D34A-4DC4-B484-E1A555121FF9}" srcOrd="0" destOrd="0" presId="urn:microsoft.com/office/officeart/2008/layout/LinedList"/>
    <dgm:cxn modelId="{76148AD3-E350-438F-B027-895244E8D28B}" type="presParOf" srcId="{ACE8DBA0-EFC3-4A19-8CC4-6E6241867039}" destId="{03287DD6-46FD-404F-B495-C22A045DBB7E}" srcOrd="1" destOrd="0" presId="urn:microsoft.com/office/officeart/2008/layout/LinedList"/>
    <dgm:cxn modelId="{C6AF86AB-0B45-43A7-B6DA-2875E1CB047D}" type="presParOf" srcId="{ACE8DBA0-EFC3-4A19-8CC4-6E6241867039}" destId="{B827F2F0-B91A-49FA-A5C8-8009073D80FE}" srcOrd="2" destOrd="0" presId="urn:microsoft.com/office/officeart/2008/layout/LinedList"/>
    <dgm:cxn modelId="{B29C1790-D90B-4B43-AD43-5E179228D351}" type="presParOf" srcId="{1340446F-8133-4DF9-9F98-D7651D85DD9A}" destId="{483A3E0F-6011-4646-89A5-875AE6D0B433}" srcOrd="5" destOrd="0" presId="urn:microsoft.com/office/officeart/2008/layout/LinedList"/>
    <dgm:cxn modelId="{F3723888-46EA-4FFB-9108-A618662B85A0}" type="presParOf" srcId="{1340446F-8133-4DF9-9F98-D7651D85DD9A}" destId="{B53D3ED4-92CC-4A5F-B7DA-1E85F061ACCF}" srcOrd="6" destOrd="0" presId="urn:microsoft.com/office/officeart/2008/layout/LinedList"/>
    <dgm:cxn modelId="{3672ECE3-8E8E-40B4-8EA7-E1AEC3F904CC}" type="presParOf" srcId="{1340446F-8133-4DF9-9F98-D7651D85DD9A}" destId="{D384308D-A84C-4C28-88B2-486F5460EE76}" srcOrd="7" destOrd="0" presId="urn:microsoft.com/office/officeart/2008/layout/LinedList"/>
    <dgm:cxn modelId="{C809DD68-1B15-4E0D-9E5C-1093B0E3519A}" type="presParOf" srcId="{D384308D-A84C-4C28-88B2-486F5460EE76}" destId="{00009585-F7D8-43A9-845F-9C852CD352C4}" srcOrd="0" destOrd="0" presId="urn:microsoft.com/office/officeart/2008/layout/LinedList"/>
    <dgm:cxn modelId="{E6011A6C-5D2C-4F1B-811D-F6C69A75B0B7}" type="presParOf" srcId="{D384308D-A84C-4C28-88B2-486F5460EE76}" destId="{270EDF53-60AE-4D07-86D2-138D87278686}" srcOrd="1" destOrd="0" presId="urn:microsoft.com/office/officeart/2008/layout/LinedList"/>
    <dgm:cxn modelId="{0B489DCE-0CF5-4578-9CD7-FC364039E237}" type="presParOf" srcId="{D384308D-A84C-4C28-88B2-486F5460EE76}" destId="{CFFD8777-D964-49A8-990E-4865D84552A2}" srcOrd="2" destOrd="0" presId="urn:microsoft.com/office/officeart/2008/layout/LinedList"/>
    <dgm:cxn modelId="{044988DD-847F-4D13-8094-3EC5F07BBFB8}" type="presParOf" srcId="{1340446F-8133-4DF9-9F98-D7651D85DD9A}" destId="{FF4076B6-5149-48B3-83D7-772B45F044B6}" srcOrd="8" destOrd="0" presId="urn:microsoft.com/office/officeart/2008/layout/LinedList"/>
    <dgm:cxn modelId="{3D36321C-FA87-43C4-9CA3-5B43537D6602}" type="presParOf" srcId="{1340446F-8133-4DF9-9F98-D7651D85DD9A}" destId="{7F1F9334-B727-4CE2-8929-A3E74F3C8893}" srcOrd="9" destOrd="0" presId="urn:microsoft.com/office/officeart/2008/layout/LinedList"/>
    <dgm:cxn modelId="{EA2C1B38-1ECB-43B6-B991-789BFA48E097}" type="presParOf" srcId="{1340446F-8133-4DF9-9F98-D7651D85DD9A}" destId="{DEC7DB90-94C7-4C87-9C3C-CECBC9B23EBA}" srcOrd="10" destOrd="0" presId="urn:microsoft.com/office/officeart/2008/layout/LinedList"/>
    <dgm:cxn modelId="{510DD3FE-A381-4AA2-86A2-1F70BB9EFB59}" type="presParOf" srcId="{DEC7DB90-94C7-4C87-9C3C-CECBC9B23EBA}" destId="{3F0170A7-FAFB-4491-A088-C0E41FD3AC98}" srcOrd="0" destOrd="0" presId="urn:microsoft.com/office/officeart/2008/layout/LinedList"/>
    <dgm:cxn modelId="{E879B451-A8C4-4DE6-9B5B-09FA2393049D}" type="presParOf" srcId="{DEC7DB90-94C7-4C87-9C3C-CECBC9B23EBA}" destId="{51DE88DB-FD9C-4AF0-9040-F918FDC63D24}" srcOrd="1" destOrd="0" presId="urn:microsoft.com/office/officeart/2008/layout/LinedList"/>
    <dgm:cxn modelId="{84ECAEA0-AA07-4200-ADC4-F435235E9369}" type="presParOf" srcId="{DEC7DB90-94C7-4C87-9C3C-CECBC9B23EBA}" destId="{0CE8BB0D-AE15-4FCA-99BD-003219F082BE}" srcOrd="2" destOrd="0" presId="urn:microsoft.com/office/officeart/2008/layout/LinedList"/>
    <dgm:cxn modelId="{71E829D0-10BF-43F2-B2A6-6E80F9E5613F}" type="presParOf" srcId="{1340446F-8133-4DF9-9F98-D7651D85DD9A}" destId="{739596D8-EDB2-48D4-8A53-44531CBED398}" srcOrd="11" destOrd="0" presId="urn:microsoft.com/office/officeart/2008/layout/LinedList"/>
    <dgm:cxn modelId="{4615BB1E-F741-4A10-97BD-66C20836AEAD}" type="presParOf" srcId="{1340446F-8133-4DF9-9F98-D7651D85DD9A}" destId="{DAE167CA-5769-4A25-A350-FF0AEE0C4703}" srcOrd="12" destOrd="0" presId="urn:microsoft.com/office/officeart/2008/layout/LinedList"/>
    <dgm:cxn modelId="{D5FCA710-9C45-4AB1-9ECF-FA6A0F0606EF}" type="presParOf" srcId="{1340446F-8133-4DF9-9F98-D7651D85DD9A}" destId="{1D81A92B-D89D-4057-B8AE-826089658899}" srcOrd="13" destOrd="0" presId="urn:microsoft.com/office/officeart/2008/layout/LinedList"/>
    <dgm:cxn modelId="{1D26E419-658D-44BC-8144-E163D883AB77}" type="presParOf" srcId="{1D81A92B-D89D-4057-B8AE-826089658899}" destId="{F5615232-1F6B-4291-A28C-9B940B99B300}" srcOrd="0" destOrd="0" presId="urn:microsoft.com/office/officeart/2008/layout/LinedList"/>
    <dgm:cxn modelId="{ACB045C3-07EA-4992-A852-849ABA2BF947}" type="presParOf" srcId="{1D81A92B-D89D-4057-B8AE-826089658899}" destId="{C00ABFE4-C961-4334-8601-14727EB69101}" srcOrd="1" destOrd="0" presId="urn:microsoft.com/office/officeart/2008/layout/LinedList"/>
    <dgm:cxn modelId="{028AB87E-D333-414F-9C09-F3361619EE6C}" type="presParOf" srcId="{1D81A92B-D89D-4057-B8AE-826089658899}" destId="{977CB7A7-887C-4C4E-B10B-1FE0E5A6900C}" srcOrd="2" destOrd="0" presId="urn:microsoft.com/office/officeart/2008/layout/LinedList"/>
    <dgm:cxn modelId="{762C70C8-B9BF-4E69-9C68-58B86952CE11}" type="presParOf" srcId="{1340446F-8133-4DF9-9F98-D7651D85DD9A}" destId="{9C206888-2492-4655-90B0-2069110D6FDF}" srcOrd="14" destOrd="0" presId="urn:microsoft.com/office/officeart/2008/layout/LinedList"/>
    <dgm:cxn modelId="{21CCF7D1-555E-4ECD-9645-E25135B1A89C}" type="presParOf" srcId="{1340446F-8133-4DF9-9F98-D7651D85DD9A}" destId="{6576CD72-4F85-4DD6-8C91-51CE9F704CB0}" srcOrd="15" destOrd="0" presId="urn:microsoft.com/office/officeart/2008/layout/LinedList"/>
    <dgm:cxn modelId="{9FD1E35E-8B4C-44F2-9236-536C64188B0E}" type="presParOf" srcId="{1340446F-8133-4DF9-9F98-D7651D85DD9A}" destId="{8F9983CB-4F2C-41A9-A600-684169A4B2A4}" srcOrd="16" destOrd="0" presId="urn:microsoft.com/office/officeart/2008/layout/LinedList"/>
    <dgm:cxn modelId="{33BDC0EF-E803-4EA3-8088-420053195FDC}" type="presParOf" srcId="{8F9983CB-4F2C-41A9-A600-684169A4B2A4}" destId="{47E2C3AE-68A8-4C37-A67C-D6936FCF7B4C}" srcOrd="0" destOrd="0" presId="urn:microsoft.com/office/officeart/2008/layout/LinedList"/>
    <dgm:cxn modelId="{533F7F5F-79ED-41AB-8508-31CE8CF3FF02}" type="presParOf" srcId="{8F9983CB-4F2C-41A9-A600-684169A4B2A4}" destId="{E1F007FC-B82A-4223-A1D9-B926758FC2B6}" srcOrd="1" destOrd="0" presId="urn:microsoft.com/office/officeart/2008/layout/LinedList"/>
    <dgm:cxn modelId="{0C97B620-699B-40EA-A356-BCAA7FE8CF01}" type="presParOf" srcId="{8F9983CB-4F2C-41A9-A600-684169A4B2A4}" destId="{C728A11A-6EDD-412A-87B9-3FFEADE2377C}" srcOrd="2" destOrd="0" presId="urn:microsoft.com/office/officeart/2008/layout/LinedList"/>
    <dgm:cxn modelId="{45ADB286-882F-4337-9D14-191E4C849380}" type="presParOf" srcId="{1340446F-8133-4DF9-9F98-D7651D85DD9A}" destId="{0415A53D-D83F-4BB3-8CE9-DAC713B85AE4}" srcOrd="17" destOrd="0" presId="urn:microsoft.com/office/officeart/2008/layout/LinedList"/>
    <dgm:cxn modelId="{86F67106-1D9C-4A14-A91D-FAF8A6417BF5}" type="presParOf" srcId="{1340446F-8133-4DF9-9F98-D7651D85DD9A}" destId="{6B61F84B-A061-429B-AB1A-8F97295EDAF9}" srcOrd="18" destOrd="0" presId="urn:microsoft.com/office/officeart/2008/layout/LinedList"/>
    <dgm:cxn modelId="{862D15E8-CBD8-477E-A532-52E87A558921}" type="presParOf" srcId="{1340446F-8133-4DF9-9F98-D7651D85DD9A}" destId="{3E0F6724-5988-4542-8A2C-0EE476794F85}" srcOrd="19" destOrd="0" presId="urn:microsoft.com/office/officeart/2008/layout/LinedList"/>
    <dgm:cxn modelId="{712402E4-F91B-4863-8E7D-D58098E76281}" type="presParOf" srcId="{3E0F6724-5988-4542-8A2C-0EE476794F85}" destId="{38B2BDEA-98AB-4462-BF2F-61A639FC6DC5}" srcOrd="0" destOrd="0" presId="urn:microsoft.com/office/officeart/2008/layout/LinedList"/>
    <dgm:cxn modelId="{B8881B8B-15B3-43A7-8A0D-744C98A8B1D9}" type="presParOf" srcId="{3E0F6724-5988-4542-8A2C-0EE476794F85}" destId="{30389D29-E422-4402-A6C5-44593A1A053C}" srcOrd="1" destOrd="0" presId="urn:microsoft.com/office/officeart/2008/layout/LinedList"/>
    <dgm:cxn modelId="{583B42F2-846C-47F1-A04D-06A369FD517E}" type="presParOf" srcId="{3E0F6724-5988-4542-8A2C-0EE476794F85}" destId="{B42A8DEE-3C05-451C-88CC-9DF345F5B1FA}" srcOrd="2" destOrd="0" presId="urn:microsoft.com/office/officeart/2008/layout/LinedList"/>
    <dgm:cxn modelId="{D1E291A0-AA56-46A3-BB37-96982EF9109D}" type="presParOf" srcId="{1340446F-8133-4DF9-9F98-D7651D85DD9A}" destId="{F01D4327-CAB2-449F-AB4B-1D33BE7E1B24}" srcOrd="20" destOrd="0" presId="urn:microsoft.com/office/officeart/2008/layout/LinedList"/>
    <dgm:cxn modelId="{A355BB3E-D09A-4C10-995C-B1781F4C8E1D}" type="presParOf" srcId="{1340446F-8133-4DF9-9F98-D7651D85DD9A}" destId="{7BAAA966-E4E8-4323-888F-F3B861B73CC4}" srcOrd="21" destOrd="0" presId="urn:microsoft.com/office/officeart/2008/layout/LinedList"/>
    <dgm:cxn modelId="{F74AF368-53E9-4625-8BD8-2E4E602354CF}" type="presParOf" srcId="{1340446F-8133-4DF9-9F98-D7651D85DD9A}" destId="{53B808BB-EB79-4C24-B201-F47FB3636DF4}" srcOrd="22" destOrd="0" presId="urn:microsoft.com/office/officeart/2008/layout/LinedList"/>
    <dgm:cxn modelId="{B59A3002-6B9E-4FD7-8A53-570F474AA262}" type="presParOf" srcId="{53B808BB-EB79-4C24-B201-F47FB3636DF4}" destId="{621F31CD-29E1-4275-B248-57D1E4629D4F}" srcOrd="0" destOrd="0" presId="urn:microsoft.com/office/officeart/2008/layout/LinedList"/>
    <dgm:cxn modelId="{B0F4A69B-40DE-4FB4-895E-57C0764FD969}" type="presParOf" srcId="{53B808BB-EB79-4C24-B201-F47FB3636DF4}" destId="{CA999629-2612-4D2B-8766-E544345AE006}" srcOrd="1" destOrd="0" presId="urn:microsoft.com/office/officeart/2008/layout/LinedList"/>
    <dgm:cxn modelId="{5AE8279F-4A93-4C4F-B71E-5A4E1C4A7D91}" type="presParOf" srcId="{53B808BB-EB79-4C24-B201-F47FB3636DF4}" destId="{32912D5E-E562-4261-8823-798B9CF0A112}" srcOrd="2" destOrd="0" presId="urn:microsoft.com/office/officeart/2008/layout/LinedList"/>
    <dgm:cxn modelId="{48EEBF1D-727C-4071-A684-2E7257F01820}" type="presParOf" srcId="{1340446F-8133-4DF9-9F98-D7651D85DD9A}" destId="{E21A6C31-BA00-4B0E-90CF-6A6967E18E71}" srcOrd="23" destOrd="0" presId="urn:microsoft.com/office/officeart/2008/layout/LinedList"/>
    <dgm:cxn modelId="{96959DB4-E2C0-4CF4-BA97-44DE0E926738}" type="presParOf" srcId="{1340446F-8133-4DF9-9F98-D7651D85DD9A}" destId="{70ED238D-2935-4DC8-92C9-D26F019580CC}" srcOrd="24" destOrd="0" presId="urn:microsoft.com/office/officeart/2008/layout/LinedList"/>
    <dgm:cxn modelId="{958B5F74-722B-4A00-9A67-E38AC4A6ECCD}" type="presParOf" srcId="{1340446F-8133-4DF9-9F98-D7651D85DD9A}" destId="{B52E4CDB-A704-4D0D-B3EF-08DF91D8BAFD}" srcOrd="25" destOrd="0" presId="urn:microsoft.com/office/officeart/2008/layout/LinedList"/>
    <dgm:cxn modelId="{79557E49-68F5-4A41-9CD0-5EABF85E2F44}" type="presParOf" srcId="{B52E4CDB-A704-4D0D-B3EF-08DF91D8BAFD}" destId="{659C9D2E-0979-4315-9483-B5E41AC4D3A9}" srcOrd="0" destOrd="0" presId="urn:microsoft.com/office/officeart/2008/layout/LinedList"/>
    <dgm:cxn modelId="{E1796AEC-632E-4B2E-8DFF-38642FAD1583}" type="presParOf" srcId="{B52E4CDB-A704-4D0D-B3EF-08DF91D8BAFD}" destId="{63766D38-9877-460B-A3AA-2F124CBDDC57}" srcOrd="1" destOrd="0" presId="urn:microsoft.com/office/officeart/2008/layout/LinedList"/>
    <dgm:cxn modelId="{CD9E2AA7-B2BF-4ED5-8DE2-D9CD67D0B5E0}" type="presParOf" srcId="{B52E4CDB-A704-4D0D-B3EF-08DF91D8BAFD}" destId="{439458EA-73E5-4DCE-A4FC-8252AF544860}" srcOrd="2" destOrd="0" presId="urn:microsoft.com/office/officeart/2008/layout/LinedList"/>
    <dgm:cxn modelId="{F29D1001-CA50-42D2-86D7-45B7172E18FC}" type="presParOf" srcId="{1340446F-8133-4DF9-9F98-D7651D85DD9A}" destId="{D09D4433-D4F4-4037-970C-820314028BCD}" srcOrd="26" destOrd="0" presId="urn:microsoft.com/office/officeart/2008/layout/LinedList"/>
    <dgm:cxn modelId="{D5329E0F-42D5-4D8C-A57B-BCC62DF42F11}" type="presParOf" srcId="{1340446F-8133-4DF9-9F98-D7651D85DD9A}" destId="{9122982A-F14A-4D80-AA0C-624CBFF55AC2}" srcOrd="27" destOrd="0" presId="urn:microsoft.com/office/officeart/2008/layout/LinedList"/>
    <dgm:cxn modelId="{AC6B0F96-A8F7-4369-92B5-AAC90F6A9D6C}" type="presParOf" srcId="{1340446F-8133-4DF9-9F98-D7651D85DD9A}" destId="{58465C14-8BE6-4E03-BD0F-3FADCE0139C1}" srcOrd="28" destOrd="0" presId="urn:microsoft.com/office/officeart/2008/layout/LinedList"/>
    <dgm:cxn modelId="{F4FB8DB7-CD99-4C48-BDED-B4BEC9D1CEC3}" type="presParOf" srcId="{58465C14-8BE6-4E03-BD0F-3FADCE0139C1}" destId="{C1D7ED96-B8D4-498F-983E-71CBD0B72AF8}" srcOrd="0" destOrd="0" presId="urn:microsoft.com/office/officeart/2008/layout/LinedList"/>
    <dgm:cxn modelId="{49831548-AACD-4B60-A99E-D12CC716DA08}" type="presParOf" srcId="{58465C14-8BE6-4E03-BD0F-3FADCE0139C1}" destId="{F4AF6ED2-A13B-492A-A7CA-92E8B5F403FE}" srcOrd="1" destOrd="0" presId="urn:microsoft.com/office/officeart/2008/layout/LinedList"/>
    <dgm:cxn modelId="{C5B2F1C8-619B-439B-9764-94C7731D1F51}" type="presParOf" srcId="{58465C14-8BE6-4E03-BD0F-3FADCE0139C1}" destId="{7014D83D-4CAC-49BF-AB55-3CC97559E46C}" srcOrd="2" destOrd="0" presId="urn:microsoft.com/office/officeart/2008/layout/LinedList"/>
    <dgm:cxn modelId="{10D4084C-B2CE-4782-9014-874DF9C5B842}" type="presParOf" srcId="{1340446F-8133-4DF9-9F98-D7651D85DD9A}" destId="{2D906809-6EF3-40BE-8014-E4CFF9A0D911}" srcOrd="29" destOrd="0" presId="urn:microsoft.com/office/officeart/2008/layout/LinedList"/>
    <dgm:cxn modelId="{8434BEFF-4245-423D-827A-3833CAEFFB30}" type="presParOf" srcId="{1340446F-8133-4DF9-9F98-D7651D85DD9A}" destId="{2BAF9018-0B70-4CB2-A8B7-5539EED43607}"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Report</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Debriefing </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en-US" dirty="0" smtClean="0"/>
            <a:t>The essence of the whole session. Tester write down </a:t>
          </a:r>
          <a:r>
            <a:rPr lang="pl-PL" dirty="0" smtClean="0"/>
            <a:t>his </a:t>
          </a:r>
          <a:r>
            <a:rPr lang="en-US" dirty="0" smtClean="0"/>
            <a:t>activity, which can be divided into different levels (errors</a:t>
          </a:r>
          <a:r>
            <a:rPr lang="pl-PL" dirty="0" smtClean="0"/>
            <a:t>, </a:t>
          </a:r>
          <a:r>
            <a:rPr lang="en-US" dirty="0" smtClean="0"/>
            <a:t>test data, questions, ideas, problems encountered, </a:t>
          </a:r>
          <a:r>
            <a:rPr lang="pl-PL" dirty="0" smtClean="0"/>
            <a:t>etc</a:t>
          </a:r>
          <a:r>
            <a:rPr lang="en-US" dirty="0" smtClean="0"/>
            <a:t>). </a:t>
          </a:r>
          <a:r>
            <a:rPr lang="en-US" dirty="0" smtClean="0">
              <a:hlinkClick xmlns:r="http://schemas.openxmlformats.org/officeDocument/2006/relationships" r:id="rId1"/>
            </a:rPr>
            <a:t>Sample report.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pl-PL" dirty="0" smtClean="0"/>
            <a:t>Should occur after the sessions are done. More experienced testers are giving feedback and deciding how to improve the next sessions. Crucial part to make the SBTM working properly.</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112B98F0-7EBF-4D85-BA14-6A9054C1E3A5}" srcId="{BC8CD75E-529F-4896-9661-8D1B3243BD8F}" destId="{00170821-7BFD-46C3-8CAC-E3E5F3FC9D2A}" srcOrd="0" destOrd="0" parTransId="{FEA0D9AD-B5A5-445D-97DF-CBB5117EB4F5}" sibTransId="{2D29E52B-7075-4D96-B82A-CF09AE61FD0A}"/>
    <dgm:cxn modelId="{83838C6F-C79F-48F1-B6DF-62F6F851551D}" type="presOf" srcId="{F1B4CDF4-09BD-448C-85C5-1D8EFEB84397}" destId="{E7B18B26-9F0B-47B4-BE76-CAA04EB0EB17}" srcOrd="0" destOrd="0" presId="urn:microsoft.com/office/officeart/2005/8/layout/vList5"/>
    <dgm:cxn modelId="{AD6B322B-92BD-467A-ABC3-B756B57D3791}" type="presOf" srcId="{FDC9B612-D020-4C58-AE47-5B2CE39531C4}" destId="{F6A28970-9BBF-4802-80AE-1B1B8B41C8F4}" srcOrd="0" destOrd="0" presId="urn:microsoft.com/office/officeart/2005/8/layout/vList5"/>
    <dgm:cxn modelId="{8714997C-DA6F-48E3-AE4D-84987EBA0185}" type="presOf" srcId="{D7A094ED-90A6-4F1B-A7D0-EB57C1B382DC}" destId="{4DE5DBCE-6D20-4ABE-8B4D-152FA00B46B2}" srcOrd="0" destOrd="0" presId="urn:microsoft.com/office/officeart/2005/8/layout/vList5"/>
    <dgm:cxn modelId="{FAB2E2A3-9BD5-45FF-9EEE-9B18E225E94E}" type="presOf" srcId="{00170821-7BFD-46C3-8CAC-E3E5F3FC9D2A}" destId="{16FA17C3-6924-4B80-9039-38E754E3B626}" srcOrd="0" destOrd="0" presId="urn:microsoft.com/office/officeart/2005/8/layout/vList5"/>
    <dgm:cxn modelId="{396222E7-1727-4EA3-AA6C-0E7DC876269A}" srcId="{D7A094ED-90A6-4F1B-A7D0-EB57C1B382DC}" destId="{FDC9B612-D020-4C58-AE47-5B2CE39531C4}" srcOrd="0" destOrd="0" parTransId="{B29EA828-F661-4FC6-AE5E-41AC09262844}" sibTransId="{52971316-4A74-40E6-AE96-842558F61D57}"/>
    <dgm:cxn modelId="{BED2C067-4E50-4435-AE02-27416B9C1787}" srcId="{F1B4CDF4-09BD-448C-85C5-1D8EFEB84397}" destId="{BC8CD75E-529F-4896-9661-8D1B3243BD8F}" srcOrd="1" destOrd="0" parTransId="{20AB8A17-857D-420E-BE4A-84D10F463B4F}" sibTransId="{AC5BA71B-E40C-4441-B559-92970D14DAB4}"/>
    <dgm:cxn modelId="{1E265440-2C0F-494D-8963-0B9B64BC852D}" srcId="{F1B4CDF4-09BD-448C-85C5-1D8EFEB84397}" destId="{D7A094ED-90A6-4F1B-A7D0-EB57C1B382DC}" srcOrd="0" destOrd="0" parTransId="{94CE930C-3141-4CCB-BB81-A6B925997942}" sibTransId="{55BEB954-2375-4C49-8940-335D0B8F9E57}"/>
    <dgm:cxn modelId="{AE6C43C7-C080-4B92-ADA1-82181D304349}" type="presOf" srcId="{BC8CD75E-529F-4896-9661-8D1B3243BD8F}" destId="{38B45076-4A61-41E4-90F7-1B4B56AAC337}" srcOrd="0" destOrd="0" presId="urn:microsoft.com/office/officeart/2005/8/layout/vList5"/>
    <dgm:cxn modelId="{53951FB0-6519-4594-B570-7662AF6C3F20}" type="presParOf" srcId="{E7B18B26-9F0B-47B4-BE76-CAA04EB0EB17}" destId="{50F6B2E5-262C-4057-A04B-8A25B7562A22}" srcOrd="0" destOrd="0" presId="urn:microsoft.com/office/officeart/2005/8/layout/vList5"/>
    <dgm:cxn modelId="{F6E1532C-E955-4B75-9A5A-2381616B497A}" type="presParOf" srcId="{50F6B2E5-262C-4057-A04B-8A25B7562A22}" destId="{4DE5DBCE-6D20-4ABE-8B4D-152FA00B46B2}" srcOrd="0" destOrd="0" presId="urn:microsoft.com/office/officeart/2005/8/layout/vList5"/>
    <dgm:cxn modelId="{2E9F33DB-6693-4478-AE70-C3D49D1F7A87}" type="presParOf" srcId="{50F6B2E5-262C-4057-A04B-8A25B7562A22}" destId="{F6A28970-9BBF-4802-80AE-1B1B8B41C8F4}" srcOrd="1" destOrd="0" presId="urn:microsoft.com/office/officeart/2005/8/layout/vList5"/>
    <dgm:cxn modelId="{E785B5C8-A9AB-46E7-A304-FF459BB5EC0C}" type="presParOf" srcId="{E7B18B26-9F0B-47B4-BE76-CAA04EB0EB17}" destId="{C7B2141C-30F6-481F-8D80-B669D267A5BD}" srcOrd="1" destOrd="0" presId="urn:microsoft.com/office/officeart/2005/8/layout/vList5"/>
    <dgm:cxn modelId="{06AC86CC-A73D-42DE-BA9A-9415E614E183}" type="presParOf" srcId="{E7B18B26-9F0B-47B4-BE76-CAA04EB0EB17}" destId="{DBECDF39-E59C-436F-B520-D7359EFE4F03}" srcOrd="2" destOrd="0" presId="urn:microsoft.com/office/officeart/2005/8/layout/vList5"/>
    <dgm:cxn modelId="{0F200BCD-7D60-46F2-AD00-E1BCC742D3B2}" type="presParOf" srcId="{DBECDF39-E59C-436F-B520-D7359EFE4F03}" destId="{38B45076-4A61-41E4-90F7-1B4B56AAC337}" srcOrd="0" destOrd="0" presId="urn:microsoft.com/office/officeart/2005/8/layout/vList5"/>
    <dgm:cxn modelId="{196872C9-7B39-4A0B-8CDA-2CD87EB77176}"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614C8-8C26-43FA-943F-38FC3E6B29E5}"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pl-PL"/>
        </a:p>
      </dgm:t>
    </dgm:pt>
    <dgm:pt modelId="{21EBF2AB-96C3-41CB-9504-AB708FDBDB28}">
      <dgm:prSet/>
      <dgm:spPr/>
      <dgm:t>
        <a:bodyPr/>
        <a:lstStyle/>
        <a:p>
          <a:pPr rtl="0"/>
          <a:r>
            <a:rPr lang="en-US" smtClean="0"/>
            <a:t>Less likely to find the most important and complex bugs</a:t>
          </a:r>
          <a:endParaRPr lang="pl-PL" dirty="0"/>
        </a:p>
      </dgm:t>
    </dgm:pt>
    <dgm:pt modelId="{AEE7F0E5-30B7-436C-9613-4ECF3543F7BD}" type="parTrans" cxnId="{4F5B35C2-94B8-4D63-B8FF-599255B96BC4}">
      <dgm:prSet/>
      <dgm:spPr/>
      <dgm:t>
        <a:bodyPr/>
        <a:lstStyle/>
        <a:p>
          <a:endParaRPr lang="pl-PL"/>
        </a:p>
      </dgm:t>
    </dgm:pt>
    <dgm:pt modelId="{E7B81B15-EC0C-43E0-9C6D-B1B0B7D881DE}" type="sibTrans" cxnId="{4F5B35C2-94B8-4D63-B8FF-599255B96BC4}">
      <dgm:prSet/>
      <dgm:spPr/>
      <dgm:t>
        <a:bodyPr/>
        <a:lstStyle/>
        <a:p>
          <a:endParaRPr lang="pl-PL"/>
        </a:p>
      </dgm:t>
    </dgm:pt>
    <dgm:pt modelId="{9A1AF777-E397-4E0B-8899-D9CA895E997C}">
      <dgm:prSet/>
      <dgm:spPr/>
      <dgm:t>
        <a:bodyPr/>
        <a:lstStyle/>
        <a:p>
          <a:r>
            <a:rPr lang="pl-PL" dirty="0" smtClean="0"/>
            <a:t>Inattentional blindnes – tester pays attention only to script path </a:t>
          </a:r>
          <a:endParaRPr lang="pl-PL" dirty="0"/>
        </a:p>
      </dgm:t>
    </dgm:pt>
    <dgm:pt modelId="{91945182-8FC0-45C5-8B51-1F8DE5C7E164}" type="parTrans" cxnId="{330FE66B-01FA-4B12-9F8E-9823ED901A45}">
      <dgm:prSet/>
      <dgm:spPr/>
      <dgm:t>
        <a:bodyPr/>
        <a:lstStyle/>
        <a:p>
          <a:endParaRPr lang="pl-PL"/>
        </a:p>
      </dgm:t>
    </dgm:pt>
    <dgm:pt modelId="{7FAF245E-513C-4067-A2F5-E8CB9375D7D7}" type="sibTrans" cxnId="{330FE66B-01FA-4B12-9F8E-9823ED901A45}">
      <dgm:prSet/>
      <dgm:spPr/>
      <dgm:t>
        <a:bodyPr/>
        <a:lstStyle/>
        <a:p>
          <a:endParaRPr lang="pl-PL"/>
        </a:p>
      </dgm:t>
    </dgm:pt>
    <dgm:pt modelId="{27EE3A94-463D-42C5-B1DC-9210AAB75DC8}" type="pres">
      <dgm:prSet presAssocID="{9AC614C8-8C26-43FA-943F-38FC3E6B29E5}" presName="linear" presStyleCnt="0">
        <dgm:presLayoutVars>
          <dgm:animLvl val="lvl"/>
          <dgm:resizeHandles val="exact"/>
        </dgm:presLayoutVars>
      </dgm:prSet>
      <dgm:spPr/>
    </dgm:pt>
    <dgm:pt modelId="{32EE7FC0-0A55-4BCA-8AE3-3093C0A29FD4}" type="pres">
      <dgm:prSet presAssocID="{9A1AF777-E397-4E0B-8899-D9CA895E997C}" presName="parentText" presStyleLbl="node1" presStyleIdx="0" presStyleCnt="2" custLinFactNeighborX="3998">
        <dgm:presLayoutVars>
          <dgm:chMax val="0"/>
          <dgm:bulletEnabled val="1"/>
        </dgm:presLayoutVars>
      </dgm:prSet>
      <dgm:spPr/>
    </dgm:pt>
    <dgm:pt modelId="{C0906904-C011-4287-94F8-CC50D17C2775}" type="pres">
      <dgm:prSet presAssocID="{7FAF245E-513C-4067-A2F5-E8CB9375D7D7}" presName="spacer" presStyleCnt="0"/>
      <dgm:spPr/>
    </dgm:pt>
    <dgm:pt modelId="{A93F5A59-F079-43C6-A0FC-5E9433148CF9}" type="pres">
      <dgm:prSet presAssocID="{21EBF2AB-96C3-41CB-9504-AB708FDBDB28}" presName="parentText" presStyleLbl="node1" presStyleIdx="1" presStyleCnt="2">
        <dgm:presLayoutVars>
          <dgm:chMax val="0"/>
          <dgm:bulletEnabled val="1"/>
        </dgm:presLayoutVars>
      </dgm:prSet>
      <dgm:spPr/>
    </dgm:pt>
  </dgm:ptLst>
  <dgm:cxnLst>
    <dgm:cxn modelId="{623E638C-53BA-4416-BFA2-07D2C12098D2}" type="presOf" srcId="{9AC614C8-8C26-43FA-943F-38FC3E6B29E5}" destId="{27EE3A94-463D-42C5-B1DC-9210AAB75DC8}" srcOrd="0" destOrd="0" presId="urn:microsoft.com/office/officeart/2005/8/layout/vList2"/>
    <dgm:cxn modelId="{D67D905A-C3A9-48DA-9D15-B8F0DECFFA30}" type="presOf" srcId="{9A1AF777-E397-4E0B-8899-D9CA895E997C}" destId="{32EE7FC0-0A55-4BCA-8AE3-3093C0A29FD4}" srcOrd="0" destOrd="0" presId="urn:microsoft.com/office/officeart/2005/8/layout/vList2"/>
    <dgm:cxn modelId="{1D43EEA7-86AA-4CB0-ABE0-12DAB229A32B}" type="presOf" srcId="{21EBF2AB-96C3-41CB-9504-AB708FDBDB28}" destId="{A93F5A59-F079-43C6-A0FC-5E9433148CF9}" srcOrd="0" destOrd="0" presId="urn:microsoft.com/office/officeart/2005/8/layout/vList2"/>
    <dgm:cxn modelId="{4F5B35C2-94B8-4D63-B8FF-599255B96BC4}" srcId="{9AC614C8-8C26-43FA-943F-38FC3E6B29E5}" destId="{21EBF2AB-96C3-41CB-9504-AB708FDBDB28}" srcOrd="1" destOrd="0" parTransId="{AEE7F0E5-30B7-436C-9613-4ECF3543F7BD}" sibTransId="{E7B81B15-EC0C-43E0-9C6D-B1B0B7D881DE}"/>
    <dgm:cxn modelId="{330FE66B-01FA-4B12-9F8E-9823ED901A45}" srcId="{9AC614C8-8C26-43FA-943F-38FC3E6B29E5}" destId="{9A1AF777-E397-4E0B-8899-D9CA895E997C}" srcOrd="0" destOrd="0" parTransId="{91945182-8FC0-45C5-8B51-1F8DE5C7E164}" sibTransId="{7FAF245E-513C-4067-A2F5-E8CB9375D7D7}"/>
    <dgm:cxn modelId="{97190401-5075-44EA-AD3E-F082D3EAE367}" type="presParOf" srcId="{27EE3A94-463D-42C5-B1DC-9210AAB75DC8}" destId="{32EE7FC0-0A55-4BCA-8AE3-3093C0A29FD4}" srcOrd="0" destOrd="0" presId="urn:microsoft.com/office/officeart/2005/8/layout/vList2"/>
    <dgm:cxn modelId="{5799414F-8E2B-4105-86AB-70BE48E59F75}" type="presParOf" srcId="{27EE3A94-463D-42C5-B1DC-9210AAB75DC8}" destId="{C0906904-C011-4287-94F8-CC50D17C2775}" srcOrd="1" destOrd="0" presId="urn:microsoft.com/office/officeart/2005/8/layout/vList2"/>
    <dgm:cxn modelId="{49E6CAAA-DC84-4255-820B-D5F058DE5958}" type="presParOf" srcId="{27EE3A94-463D-42C5-B1DC-9210AAB75DC8}" destId="{A93F5A59-F079-43C6-A0FC-5E9433148C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C614C8-8C26-43FA-943F-38FC3E6B29E5}" type="doc">
      <dgm:prSet loTypeId="urn:microsoft.com/office/officeart/2008/layout/PictureAccentList" loCatId="list" qsTypeId="urn:microsoft.com/office/officeart/2005/8/quickstyle/simple4" qsCatId="simple" csTypeId="urn:microsoft.com/office/officeart/2005/8/colors/accent1_2" csCatId="accent1" phldr="1"/>
      <dgm:spPr/>
      <dgm:t>
        <a:bodyPr/>
        <a:lstStyle/>
        <a:p>
          <a:endParaRPr lang="pl-PL"/>
        </a:p>
      </dgm:t>
    </dgm:pt>
    <dgm:pt modelId="{9B2286E6-DA85-4190-9A93-383B945D7F49}">
      <dgm:prSet/>
      <dgm:spPr/>
      <dgm:t>
        <a:bodyPr/>
        <a:lstStyle/>
        <a:p>
          <a:r>
            <a:rPr lang="pl-PL" dirty="0" smtClean="0"/>
            <a:t>Checking the same things all the time and missing the same things every time</a:t>
          </a:r>
          <a:endParaRPr lang="pl-PL" dirty="0"/>
        </a:p>
      </dgm:t>
    </dgm:pt>
    <dgm:pt modelId="{076B8620-8202-46EE-B4F3-532AC8E0F875}" type="parTrans" cxnId="{E44DE32D-88DC-4895-A4B0-42B4307B3413}">
      <dgm:prSet/>
      <dgm:spPr/>
      <dgm:t>
        <a:bodyPr/>
        <a:lstStyle/>
        <a:p>
          <a:endParaRPr lang="pl-PL"/>
        </a:p>
      </dgm:t>
    </dgm:pt>
    <dgm:pt modelId="{9E188D52-0548-4469-A69C-957B967FA511}" type="sibTrans" cxnId="{E44DE32D-88DC-4895-A4B0-42B4307B3413}">
      <dgm:prSet/>
      <dgm:spPr/>
      <dgm:t>
        <a:bodyPr/>
        <a:lstStyle/>
        <a:p>
          <a:endParaRPr lang="pl-PL"/>
        </a:p>
      </dgm:t>
    </dgm:pt>
    <dgm:pt modelId="{01175033-C90E-47A7-A8D7-13D2BCFBBE80}" type="pres">
      <dgm:prSet presAssocID="{9AC614C8-8C26-43FA-943F-38FC3E6B29E5}" presName="layout" presStyleCnt="0">
        <dgm:presLayoutVars>
          <dgm:chMax/>
          <dgm:chPref/>
          <dgm:dir/>
          <dgm:animOne val="branch"/>
          <dgm:animLvl val="lvl"/>
          <dgm:resizeHandles/>
        </dgm:presLayoutVars>
      </dgm:prSet>
      <dgm:spPr/>
    </dgm:pt>
    <dgm:pt modelId="{6FB4D275-E413-473F-AFF4-CC2554A3E177}" type="pres">
      <dgm:prSet presAssocID="{9B2286E6-DA85-4190-9A93-383B945D7F49}" presName="root" presStyleCnt="0">
        <dgm:presLayoutVars>
          <dgm:chMax/>
          <dgm:chPref val="4"/>
        </dgm:presLayoutVars>
      </dgm:prSet>
      <dgm:spPr/>
    </dgm:pt>
    <dgm:pt modelId="{DF3B9380-D425-4A04-8FF9-ED07F063DAB7}" type="pres">
      <dgm:prSet presAssocID="{9B2286E6-DA85-4190-9A93-383B945D7F49}" presName="rootComposite" presStyleCnt="0">
        <dgm:presLayoutVars/>
      </dgm:prSet>
      <dgm:spPr/>
    </dgm:pt>
    <dgm:pt modelId="{EDE6E838-F982-44BB-9815-82E09E4FC7BA}" type="pres">
      <dgm:prSet presAssocID="{9B2286E6-DA85-4190-9A93-383B945D7F49}" presName="rootText" presStyleLbl="node0" presStyleIdx="0" presStyleCnt="1" custLinFactY="-45349" custLinFactNeighborX="-123" custLinFactNeighborY="-100000">
        <dgm:presLayoutVars>
          <dgm:chMax/>
          <dgm:chPref val="4"/>
        </dgm:presLayoutVars>
      </dgm:prSet>
      <dgm:spPr/>
      <dgm:t>
        <a:bodyPr/>
        <a:lstStyle/>
        <a:p>
          <a:endParaRPr lang="pl-PL"/>
        </a:p>
      </dgm:t>
    </dgm:pt>
    <dgm:pt modelId="{3BB53A6C-BF25-47A3-B6EF-82A1DD7434EB}" type="pres">
      <dgm:prSet presAssocID="{9B2286E6-DA85-4190-9A93-383B945D7F49}" presName="childShape" presStyleCnt="0">
        <dgm:presLayoutVars>
          <dgm:chMax val="0"/>
          <dgm:chPref val="0"/>
        </dgm:presLayoutVars>
      </dgm:prSet>
      <dgm:spPr/>
    </dgm:pt>
  </dgm:ptLst>
  <dgm:cxnLst>
    <dgm:cxn modelId="{381D68D1-8606-4D07-8677-A328530C6BC0}" type="presOf" srcId="{9B2286E6-DA85-4190-9A93-383B945D7F49}" destId="{EDE6E838-F982-44BB-9815-82E09E4FC7BA}" srcOrd="0" destOrd="0" presId="urn:microsoft.com/office/officeart/2008/layout/PictureAccentList"/>
    <dgm:cxn modelId="{3E70F8DB-3552-45FA-8DB7-B5975FC0FF5E}" type="presOf" srcId="{9AC614C8-8C26-43FA-943F-38FC3E6B29E5}" destId="{01175033-C90E-47A7-A8D7-13D2BCFBBE80}" srcOrd="0" destOrd="0" presId="urn:microsoft.com/office/officeart/2008/layout/PictureAccentList"/>
    <dgm:cxn modelId="{E44DE32D-88DC-4895-A4B0-42B4307B3413}" srcId="{9AC614C8-8C26-43FA-943F-38FC3E6B29E5}" destId="{9B2286E6-DA85-4190-9A93-383B945D7F49}" srcOrd="0" destOrd="0" parTransId="{076B8620-8202-46EE-B4F3-532AC8E0F875}" sibTransId="{9E188D52-0548-4469-A69C-957B967FA511}"/>
    <dgm:cxn modelId="{046A43A5-AC9A-4564-9107-9BA5015A3670}" type="presParOf" srcId="{01175033-C90E-47A7-A8D7-13D2BCFBBE80}" destId="{6FB4D275-E413-473F-AFF4-CC2554A3E177}" srcOrd="0" destOrd="0" presId="urn:microsoft.com/office/officeart/2008/layout/PictureAccentList"/>
    <dgm:cxn modelId="{21B96416-E284-4EB4-B2FE-9C5D10EAA5BB}" type="presParOf" srcId="{6FB4D275-E413-473F-AFF4-CC2554A3E177}" destId="{DF3B9380-D425-4A04-8FF9-ED07F063DAB7}" srcOrd="0" destOrd="0" presId="urn:microsoft.com/office/officeart/2008/layout/PictureAccentList"/>
    <dgm:cxn modelId="{2FE59A1B-1696-44EB-926C-2BC115583DD2}" type="presParOf" srcId="{DF3B9380-D425-4A04-8FF9-ED07F063DAB7}" destId="{EDE6E838-F982-44BB-9815-82E09E4FC7BA}" srcOrd="0" destOrd="0" presId="urn:microsoft.com/office/officeart/2008/layout/PictureAccentList"/>
    <dgm:cxn modelId="{9F57F119-A30C-462D-995A-49749851B51E}" type="presParOf" srcId="{6FB4D275-E413-473F-AFF4-CC2554A3E177}" destId="{3BB53A6C-BF25-47A3-B6EF-82A1DD7434EB}" srcOrd="1" destOrd="0" presId="urn:microsoft.com/office/officeart/2008/layout/Pictu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77549-4DB7-42C3-9A48-BCE346C777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l-PL"/>
        </a:p>
      </dgm:t>
    </dgm:pt>
    <dgm:pt modelId="{EAA920B2-AB11-473D-9491-94BE810F8E82}">
      <dgm:prSet/>
      <dgm:spPr/>
      <dgm:t>
        <a:bodyPr/>
        <a:lstStyle/>
        <a:p>
          <a:pPr rtl="0"/>
          <a:r>
            <a:rPr lang="pl-PL" dirty="0" smtClean="0"/>
            <a:t>Quality of scripts = quality of requirements</a:t>
          </a:r>
          <a:endParaRPr lang="pl-PL" dirty="0"/>
        </a:p>
      </dgm:t>
    </dgm:pt>
    <dgm:pt modelId="{8A7E688C-8690-4F3E-A19A-E8E62BAE6A50}" type="parTrans" cxnId="{28B4F10E-CEFB-4D6F-83ED-9E38AB398526}">
      <dgm:prSet/>
      <dgm:spPr/>
      <dgm:t>
        <a:bodyPr/>
        <a:lstStyle/>
        <a:p>
          <a:endParaRPr lang="pl-PL"/>
        </a:p>
      </dgm:t>
    </dgm:pt>
    <dgm:pt modelId="{E907FE55-E09E-4396-A9F3-141DD359C785}" type="sibTrans" cxnId="{28B4F10E-CEFB-4D6F-83ED-9E38AB398526}">
      <dgm:prSet/>
      <dgm:spPr/>
      <dgm:t>
        <a:bodyPr/>
        <a:lstStyle/>
        <a:p>
          <a:endParaRPr lang="pl-PL"/>
        </a:p>
      </dgm:t>
    </dgm:pt>
    <dgm:pt modelId="{FC5DB801-3E43-4BA7-A9B3-3961B181016E}">
      <dgm:prSet/>
      <dgm:spPr/>
      <dgm:t>
        <a:bodyPr/>
        <a:lstStyle/>
        <a:p>
          <a:pPr rtl="0"/>
          <a:r>
            <a:rPr lang="pl-PL" dirty="0" smtClean="0"/>
            <a:t>High cost:</a:t>
          </a:r>
          <a:endParaRPr lang="pl-PL" dirty="0"/>
        </a:p>
      </dgm:t>
    </dgm:pt>
    <dgm:pt modelId="{2C467170-B8A7-49A7-8DB1-D38C3F94D3A6}" type="parTrans" cxnId="{B40EB382-6B70-45FF-9135-D1528F7F2907}">
      <dgm:prSet/>
      <dgm:spPr/>
      <dgm:t>
        <a:bodyPr/>
        <a:lstStyle/>
        <a:p>
          <a:endParaRPr lang="pl-PL"/>
        </a:p>
      </dgm:t>
    </dgm:pt>
    <dgm:pt modelId="{A9CAB06D-21B2-4F51-A4B3-B2533F64AF2C}" type="sibTrans" cxnId="{B40EB382-6B70-45FF-9135-D1528F7F2907}">
      <dgm:prSet/>
      <dgm:spPr/>
      <dgm:t>
        <a:bodyPr/>
        <a:lstStyle/>
        <a:p>
          <a:endParaRPr lang="pl-PL"/>
        </a:p>
      </dgm:t>
    </dgm:pt>
    <dgm:pt modelId="{9AC1CA81-8BFC-4275-BCD7-B945748A0DD6}">
      <dgm:prSet/>
      <dgm:spPr/>
      <dgm:t>
        <a:bodyPr/>
        <a:lstStyle/>
        <a:p>
          <a:pPr rtl="0"/>
          <a:r>
            <a:rPr lang="pl-PL" dirty="0" smtClean="0"/>
            <a:t>Software can behave and fail in many ways – analogy to crime investigation</a:t>
          </a:r>
          <a:endParaRPr lang="pl-PL" dirty="0"/>
        </a:p>
      </dgm:t>
    </dgm:pt>
    <dgm:pt modelId="{C563BD41-91B0-44D0-B6A7-ED80E72C00C1}" type="parTrans" cxnId="{0B430825-6249-42C0-9ED7-21BC07DDBA29}">
      <dgm:prSet/>
      <dgm:spPr/>
      <dgm:t>
        <a:bodyPr/>
        <a:lstStyle/>
        <a:p>
          <a:endParaRPr lang="pl-PL"/>
        </a:p>
      </dgm:t>
    </dgm:pt>
    <dgm:pt modelId="{D4981792-1FF2-40B9-8C25-4EFCDA8D46D6}" type="sibTrans" cxnId="{0B430825-6249-42C0-9ED7-21BC07DDBA29}">
      <dgm:prSet/>
      <dgm:spPr/>
      <dgm:t>
        <a:bodyPr/>
        <a:lstStyle/>
        <a:p>
          <a:endParaRPr lang="pl-PL"/>
        </a:p>
      </dgm:t>
    </dgm:pt>
    <dgm:pt modelId="{EF77F1F0-3256-4932-B8DB-D76F26686FD3}">
      <dgm:prSet/>
      <dgm:spPr/>
      <dgm:t>
        <a:bodyPr/>
        <a:lstStyle/>
        <a:p>
          <a:pPr rtl="0"/>
          <a:r>
            <a:rPr lang="pl-PL" dirty="0" smtClean="0"/>
            <a:t>Spending time on running scripts that are not finding new bugs</a:t>
          </a:r>
          <a:endParaRPr lang="pl-PL" dirty="0"/>
        </a:p>
      </dgm:t>
    </dgm:pt>
    <dgm:pt modelId="{3C8C4709-F3C9-4F65-B027-26F14BBC03E2}" type="parTrans" cxnId="{B869A5C4-A8F2-47B8-9183-3D6D39C6BFC2}">
      <dgm:prSet/>
      <dgm:spPr/>
      <dgm:t>
        <a:bodyPr/>
        <a:lstStyle/>
        <a:p>
          <a:endParaRPr lang="pl-PL"/>
        </a:p>
      </dgm:t>
    </dgm:pt>
    <dgm:pt modelId="{4DA8F476-363B-4490-AB39-B194B8576798}" type="sibTrans" cxnId="{B869A5C4-A8F2-47B8-9183-3D6D39C6BFC2}">
      <dgm:prSet/>
      <dgm:spPr/>
      <dgm:t>
        <a:bodyPr/>
        <a:lstStyle/>
        <a:p>
          <a:endParaRPr lang="pl-PL"/>
        </a:p>
      </dgm:t>
    </dgm:pt>
    <dgm:pt modelId="{F2222EFA-9F19-43AD-B159-5CC4562BB362}">
      <dgm:prSet/>
      <dgm:spPr/>
      <dgm:t>
        <a:bodyPr/>
        <a:lstStyle/>
        <a:p>
          <a:pPr rtl="0"/>
          <a:r>
            <a:rPr lang="pl-PL" dirty="0" smtClean="0"/>
            <a:t>Changes in requirements</a:t>
          </a:r>
          <a:endParaRPr lang="pl-PL" dirty="0"/>
        </a:p>
      </dgm:t>
    </dgm:pt>
    <dgm:pt modelId="{098D9772-DDED-4A9F-BB85-EF7115F7ECAA}" type="parTrans" cxnId="{714D6EF7-7AE6-4919-BDFB-0078A6A49CE3}">
      <dgm:prSet/>
      <dgm:spPr/>
      <dgm:t>
        <a:bodyPr/>
        <a:lstStyle/>
        <a:p>
          <a:endParaRPr lang="pl-PL"/>
        </a:p>
      </dgm:t>
    </dgm:pt>
    <dgm:pt modelId="{9A661D43-C164-4171-BEF8-2E21C1F966AE}" type="sibTrans" cxnId="{714D6EF7-7AE6-4919-BDFB-0078A6A49CE3}">
      <dgm:prSet/>
      <dgm:spPr/>
      <dgm:t>
        <a:bodyPr/>
        <a:lstStyle/>
        <a:p>
          <a:endParaRPr lang="pl-PL"/>
        </a:p>
      </dgm:t>
    </dgm:pt>
    <dgm:pt modelId="{D49221A9-F123-49F2-964F-99A267A1AA49}">
      <dgm:prSet/>
      <dgm:spPr/>
      <dgm:t>
        <a:bodyPr/>
        <a:lstStyle/>
        <a:p>
          <a:pPr rtl="0"/>
          <a:r>
            <a:rPr lang="pl-PL" dirty="0" smtClean="0"/>
            <a:t>A lot of effort for planing and documentation (it might not be valuable)</a:t>
          </a:r>
          <a:endParaRPr lang="pl-PL" dirty="0"/>
        </a:p>
      </dgm:t>
    </dgm:pt>
    <dgm:pt modelId="{8596941E-F25C-4BEC-ACAD-5DECF3218FAA}" type="sibTrans" cxnId="{368D384D-C6E0-4967-9572-FA4C9D37C33B}">
      <dgm:prSet/>
      <dgm:spPr/>
      <dgm:t>
        <a:bodyPr/>
        <a:lstStyle/>
        <a:p>
          <a:endParaRPr lang="pl-PL"/>
        </a:p>
      </dgm:t>
    </dgm:pt>
    <dgm:pt modelId="{5A5374F2-720E-4A60-80BE-65D09E709F84}" type="parTrans" cxnId="{368D384D-C6E0-4967-9572-FA4C9D37C33B}">
      <dgm:prSet/>
      <dgm:spPr/>
      <dgm:t>
        <a:bodyPr/>
        <a:lstStyle/>
        <a:p>
          <a:endParaRPr lang="pl-PL"/>
        </a:p>
      </dgm:t>
    </dgm:pt>
    <dgm:pt modelId="{68FD5EA4-3696-4D42-8380-5C6157D5222B}" type="pres">
      <dgm:prSet presAssocID="{63077549-4DB7-42C3-9A48-BCE346C777D9}" presName="diagram" presStyleCnt="0">
        <dgm:presLayoutVars>
          <dgm:dir/>
          <dgm:resizeHandles val="exact"/>
        </dgm:presLayoutVars>
      </dgm:prSet>
      <dgm:spPr/>
    </dgm:pt>
    <dgm:pt modelId="{C0F4C010-9E41-4B2A-8743-5154BC221895}" type="pres">
      <dgm:prSet presAssocID="{EAA920B2-AB11-473D-9491-94BE810F8E82}" presName="node" presStyleLbl="node1" presStyleIdx="0" presStyleCnt="3">
        <dgm:presLayoutVars>
          <dgm:bulletEnabled val="1"/>
        </dgm:presLayoutVars>
      </dgm:prSet>
      <dgm:spPr/>
    </dgm:pt>
    <dgm:pt modelId="{1D5B597D-CCA6-4A0A-993B-159982B356F7}" type="pres">
      <dgm:prSet presAssocID="{E907FE55-E09E-4396-A9F3-141DD359C785}" presName="sibTrans" presStyleCnt="0"/>
      <dgm:spPr/>
    </dgm:pt>
    <dgm:pt modelId="{6DED70D8-FB22-4B45-83F8-89506006349C}" type="pres">
      <dgm:prSet presAssocID="{FC5DB801-3E43-4BA7-A9B3-3961B181016E}" presName="node" presStyleLbl="node1" presStyleIdx="1" presStyleCnt="3">
        <dgm:presLayoutVars>
          <dgm:bulletEnabled val="1"/>
        </dgm:presLayoutVars>
      </dgm:prSet>
      <dgm:spPr/>
      <dgm:t>
        <a:bodyPr/>
        <a:lstStyle/>
        <a:p>
          <a:endParaRPr lang="pl-PL"/>
        </a:p>
      </dgm:t>
    </dgm:pt>
    <dgm:pt modelId="{EDD8D390-4E0C-4DB0-8044-ECCEE8ACBA8C}" type="pres">
      <dgm:prSet presAssocID="{A9CAB06D-21B2-4F51-A4B3-B2533F64AF2C}" presName="sibTrans" presStyleCnt="0"/>
      <dgm:spPr/>
    </dgm:pt>
    <dgm:pt modelId="{13E12C51-918C-4638-AE27-64F96CCB50F4}" type="pres">
      <dgm:prSet presAssocID="{9AC1CA81-8BFC-4275-BCD7-B945748A0DD6}" presName="node" presStyleLbl="node1" presStyleIdx="2" presStyleCnt="3" custLinFactNeighborX="-55026" custLinFactNeighborY="32429">
        <dgm:presLayoutVars>
          <dgm:bulletEnabled val="1"/>
        </dgm:presLayoutVars>
      </dgm:prSet>
      <dgm:spPr/>
    </dgm:pt>
  </dgm:ptLst>
  <dgm:cxnLst>
    <dgm:cxn modelId="{5C746B3B-2E49-4F64-ABB4-0016ABEDFA54}" type="presOf" srcId="{F2222EFA-9F19-43AD-B159-5CC4562BB362}" destId="{6DED70D8-FB22-4B45-83F8-89506006349C}" srcOrd="0" destOrd="3" presId="urn:microsoft.com/office/officeart/2005/8/layout/default"/>
    <dgm:cxn modelId="{714D6EF7-7AE6-4919-BDFB-0078A6A49CE3}" srcId="{FC5DB801-3E43-4BA7-A9B3-3961B181016E}" destId="{F2222EFA-9F19-43AD-B159-5CC4562BB362}" srcOrd="2" destOrd="0" parTransId="{098D9772-DDED-4A9F-BB85-EF7115F7ECAA}" sibTransId="{9A661D43-C164-4171-BEF8-2E21C1F966AE}"/>
    <dgm:cxn modelId="{BD8E5DDC-2F2F-4042-9921-0CED8A2635A1}" type="presOf" srcId="{63077549-4DB7-42C3-9A48-BCE346C777D9}" destId="{68FD5EA4-3696-4D42-8380-5C6157D5222B}" srcOrd="0" destOrd="0" presId="urn:microsoft.com/office/officeart/2005/8/layout/default"/>
    <dgm:cxn modelId="{B40EB382-6B70-45FF-9135-D1528F7F2907}" srcId="{63077549-4DB7-42C3-9A48-BCE346C777D9}" destId="{FC5DB801-3E43-4BA7-A9B3-3961B181016E}" srcOrd="1" destOrd="0" parTransId="{2C467170-B8A7-49A7-8DB1-D38C3F94D3A6}" sibTransId="{A9CAB06D-21B2-4F51-A4B3-B2533F64AF2C}"/>
    <dgm:cxn modelId="{67749C63-C80F-43D3-8C77-A088A08B399A}" type="presOf" srcId="{EF77F1F0-3256-4932-B8DB-D76F26686FD3}" destId="{6DED70D8-FB22-4B45-83F8-89506006349C}" srcOrd="0" destOrd="1" presId="urn:microsoft.com/office/officeart/2005/8/layout/default"/>
    <dgm:cxn modelId="{B869A5C4-A8F2-47B8-9183-3D6D39C6BFC2}" srcId="{FC5DB801-3E43-4BA7-A9B3-3961B181016E}" destId="{EF77F1F0-3256-4932-B8DB-D76F26686FD3}" srcOrd="0" destOrd="0" parTransId="{3C8C4709-F3C9-4F65-B027-26F14BBC03E2}" sibTransId="{4DA8F476-363B-4490-AB39-B194B8576798}"/>
    <dgm:cxn modelId="{8D6798C9-4058-4BD9-8CAC-9A1C127C7407}" type="presOf" srcId="{EAA920B2-AB11-473D-9491-94BE810F8E82}" destId="{C0F4C010-9E41-4B2A-8743-5154BC221895}" srcOrd="0" destOrd="0" presId="urn:microsoft.com/office/officeart/2005/8/layout/default"/>
    <dgm:cxn modelId="{CDDEFFA9-D7B0-408C-8AC0-E438104E0D63}" type="presOf" srcId="{9AC1CA81-8BFC-4275-BCD7-B945748A0DD6}" destId="{13E12C51-918C-4638-AE27-64F96CCB50F4}" srcOrd="0" destOrd="0" presId="urn:microsoft.com/office/officeart/2005/8/layout/default"/>
    <dgm:cxn modelId="{60B746F3-8469-44A5-A7B0-AA8A1A081EC3}" type="presOf" srcId="{FC5DB801-3E43-4BA7-A9B3-3961B181016E}" destId="{6DED70D8-FB22-4B45-83F8-89506006349C}" srcOrd="0" destOrd="0" presId="urn:microsoft.com/office/officeart/2005/8/layout/default"/>
    <dgm:cxn modelId="{28B4F10E-CEFB-4D6F-83ED-9E38AB398526}" srcId="{63077549-4DB7-42C3-9A48-BCE346C777D9}" destId="{EAA920B2-AB11-473D-9491-94BE810F8E82}" srcOrd="0" destOrd="0" parTransId="{8A7E688C-8690-4F3E-A19A-E8E62BAE6A50}" sibTransId="{E907FE55-E09E-4396-A9F3-141DD359C785}"/>
    <dgm:cxn modelId="{368D384D-C6E0-4967-9572-FA4C9D37C33B}" srcId="{FC5DB801-3E43-4BA7-A9B3-3961B181016E}" destId="{D49221A9-F123-49F2-964F-99A267A1AA49}" srcOrd="1" destOrd="0" parTransId="{5A5374F2-720E-4A60-80BE-65D09E709F84}" sibTransId="{8596941E-F25C-4BEC-ACAD-5DECF3218FAA}"/>
    <dgm:cxn modelId="{0B430825-6249-42C0-9ED7-21BC07DDBA29}" srcId="{63077549-4DB7-42C3-9A48-BCE346C777D9}" destId="{9AC1CA81-8BFC-4275-BCD7-B945748A0DD6}" srcOrd="2" destOrd="0" parTransId="{C563BD41-91B0-44D0-B6A7-ED80E72C00C1}" sibTransId="{D4981792-1FF2-40B9-8C25-4EFCDA8D46D6}"/>
    <dgm:cxn modelId="{5E0E2BA6-4069-438A-9B38-5F8EB980858D}" type="presOf" srcId="{D49221A9-F123-49F2-964F-99A267A1AA49}" destId="{6DED70D8-FB22-4B45-83F8-89506006349C}" srcOrd="0" destOrd="2" presId="urn:microsoft.com/office/officeart/2005/8/layout/default"/>
    <dgm:cxn modelId="{4FD3341F-60C9-4763-8515-B31B95186193}" type="presParOf" srcId="{68FD5EA4-3696-4D42-8380-5C6157D5222B}" destId="{C0F4C010-9E41-4B2A-8743-5154BC221895}" srcOrd="0" destOrd="0" presId="urn:microsoft.com/office/officeart/2005/8/layout/default"/>
    <dgm:cxn modelId="{39E316C8-7E4E-4F00-B71A-EAAB01D3F330}" type="presParOf" srcId="{68FD5EA4-3696-4D42-8380-5C6157D5222B}" destId="{1D5B597D-CCA6-4A0A-993B-159982B356F7}" srcOrd="1" destOrd="0" presId="urn:microsoft.com/office/officeart/2005/8/layout/default"/>
    <dgm:cxn modelId="{717C215B-33F1-4344-B497-F6A5ED44EC6B}" type="presParOf" srcId="{68FD5EA4-3696-4D42-8380-5C6157D5222B}" destId="{6DED70D8-FB22-4B45-83F8-89506006349C}" srcOrd="2" destOrd="0" presId="urn:microsoft.com/office/officeart/2005/8/layout/default"/>
    <dgm:cxn modelId="{F8705002-80B9-407C-B440-743A1947E57F}" type="presParOf" srcId="{68FD5EA4-3696-4D42-8380-5C6157D5222B}" destId="{EDD8D390-4E0C-4DB0-8044-ECCEE8ACBA8C}" srcOrd="3" destOrd="0" presId="urn:microsoft.com/office/officeart/2005/8/layout/default"/>
    <dgm:cxn modelId="{2BC109BD-1A68-443E-87A8-9C4737174919}" type="presParOf" srcId="{68FD5EA4-3696-4D42-8380-5C6157D5222B}" destId="{13E12C51-918C-4638-AE27-64F96CCB50F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2DF7B4-0597-4178-B569-DC14B892A8F5}"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pl-PL"/>
        </a:p>
      </dgm:t>
    </dgm:pt>
    <dgm:pt modelId="{803F8716-A06C-4703-836F-2595B68FBD5A}">
      <dgm:prSet/>
      <dgm:spPr/>
      <dgm:t>
        <a:bodyPr/>
        <a:lstStyle/>
        <a:p>
          <a:pPr rtl="0"/>
          <a:r>
            <a:rPr lang="pl-PL" dirty="0" smtClean="0"/>
            <a:t>Cem Kaner</a:t>
          </a:r>
          <a:endParaRPr lang="pl-PL" dirty="0"/>
        </a:p>
      </dgm:t>
    </dgm:pt>
    <dgm:pt modelId="{FC182995-C962-41F3-8221-6E0BB049C1E8}" type="parTrans" cxnId="{BC5C8E91-2CE0-470D-8E42-5CD0F35E8408}">
      <dgm:prSet/>
      <dgm:spPr/>
      <dgm:t>
        <a:bodyPr/>
        <a:lstStyle/>
        <a:p>
          <a:endParaRPr lang="pl-PL"/>
        </a:p>
      </dgm:t>
    </dgm:pt>
    <dgm:pt modelId="{A2623C7E-1F3A-41AA-BC40-31A61328656B}" type="sibTrans" cxnId="{BC5C8E91-2CE0-470D-8E42-5CD0F35E8408}">
      <dgm:prSet/>
      <dgm:spPr/>
      <dgm:t>
        <a:bodyPr/>
        <a:lstStyle/>
        <a:p>
          <a:endParaRPr lang="pl-PL"/>
        </a:p>
      </dgm:t>
    </dgm:pt>
    <dgm:pt modelId="{9E90EAEC-D329-40C9-A33A-47682C4DC92A}">
      <dgm:prSet/>
      <dgm:spPr/>
      <dgm:t>
        <a:bodyPr/>
        <a:lstStyle/>
        <a:p>
          <a:pPr rtl="0"/>
          <a:r>
            <a:rPr lang="en-US" dirty="0" smtClean="0"/>
            <a:t>“A style of software testing that emphasizes the personal freedom and responsibility of the individual tester to continually optimize the quality of his work by treating test-related learning, test design, test execution, and test result interpretation” (</a:t>
          </a:r>
          <a:r>
            <a:rPr lang="en-US" dirty="0" err="1" smtClean="0"/>
            <a:t>Kaner</a:t>
          </a:r>
          <a:r>
            <a:rPr lang="en-US" dirty="0" smtClean="0"/>
            <a:t> C., 1983</a:t>
          </a:r>
          <a:r>
            <a:rPr lang="pl-PL" dirty="0" smtClean="0"/>
            <a:t>)</a:t>
          </a:r>
          <a:endParaRPr lang="pl-PL" dirty="0"/>
        </a:p>
      </dgm:t>
    </dgm:pt>
    <dgm:pt modelId="{411496A4-329E-4A24-AB32-C9D6C887A316}" type="parTrans" cxnId="{EAC259BC-CCB6-43DF-9B3F-3E711AE548BF}">
      <dgm:prSet/>
      <dgm:spPr/>
      <dgm:t>
        <a:bodyPr/>
        <a:lstStyle/>
        <a:p>
          <a:endParaRPr lang="pl-PL"/>
        </a:p>
      </dgm:t>
    </dgm:pt>
    <dgm:pt modelId="{B58EE53C-8CE1-477A-A029-9A76E0839003}" type="sibTrans" cxnId="{EAC259BC-CCB6-43DF-9B3F-3E711AE548BF}">
      <dgm:prSet/>
      <dgm:spPr/>
      <dgm:t>
        <a:bodyPr/>
        <a:lstStyle/>
        <a:p>
          <a:endParaRPr lang="pl-PL"/>
        </a:p>
      </dgm:t>
    </dgm:pt>
    <dgm:pt modelId="{CC1507F6-5417-4947-861D-EE069358B6C4}">
      <dgm:prSet/>
      <dgm:spPr/>
      <dgm:t>
        <a:bodyPr/>
        <a:lstStyle/>
        <a:p>
          <a:pPr rtl="0"/>
          <a:r>
            <a:rPr lang="pl-PL" dirty="0" smtClean="0"/>
            <a:t>„</a:t>
          </a:r>
          <a:r>
            <a:rPr lang="en-US" dirty="0" smtClean="0"/>
            <a:t>The plainest definition of exploratory testing is test design and test execution at the same time</a:t>
          </a:r>
          <a:r>
            <a:rPr lang="pl-PL" dirty="0" smtClean="0"/>
            <a:t>”</a:t>
          </a:r>
        </a:p>
      </dgm:t>
    </dgm:pt>
    <dgm:pt modelId="{B4716666-07B6-4284-964D-296B461F1292}" type="parTrans" cxnId="{307453C3-CEAC-4A85-8611-C97F561B915C}">
      <dgm:prSet/>
      <dgm:spPr/>
      <dgm:t>
        <a:bodyPr/>
        <a:lstStyle/>
        <a:p>
          <a:endParaRPr lang="pl-PL"/>
        </a:p>
      </dgm:t>
    </dgm:pt>
    <dgm:pt modelId="{DAB15736-12B2-4DC3-98F7-5A60E9C772BE}" type="sibTrans" cxnId="{307453C3-CEAC-4A85-8611-C97F561B915C}">
      <dgm:prSet/>
      <dgm:spPr/>
      <dgm:t>
        <a:bodyPr/>
        <a:lstStyle/>
        <a:p>
          <a:endParaRPr lang="pl-PL"/>
        </a:p>
      </dgm:t>
    </dgm:pt>
    <dgm:pt modelId="{71EAA046-F8BA-41E4-8C8E-659A5D18C257}">
      <dgm:prSet/>
      <dgm:spPr/>
      <dgm:t>
        <a:bodyPr/>
        <a:lstStyle/>
        <a:p>
          <a:pPr rtl="0"/>
          <a:r>
            <a:rPr lang="pl-PL" dirty="0" smtClean="0"/>
            <a:t>James Bach</a:t>
          </a:r>
          <a:endParaRPr lang="pl-PL" dirty="0"/>
        </a:p>
      </dgm:t>
    </dgm:pt>
    <dgm:pt modelId="{EC34BB1E-2F08-4056-AAAC-6C4BEF6892CB}" type="parTrans" cxnId="{2525A9C0-7300-4D00-9AC2-5BB4683A1891}">
      <dgm:prSet/>
      <dgm:spPr/>
      <dgm:t>
        <a:bodyPr/>
        <a:lstStyle/>
        <a:p>
          <a:endParaRPr lang="pl-PL"/>
        </a:p>
      </dgm:t>
    </dgm:pt>
    <dgm:pt modelId="{283ABF52-E700-4B42-96EE-7DD17A258817}" type="sibTrans" cxnId="{2525A9C0-7300-4D00-9AC2-5BB4683A1891}">
      <dgm:prSet/>
      <dgm:spPr/>
      <dgm:t>
        <a:bodyPr/>
        <a:lstStyle/>
        <a:p>
          <a:endParaRPr lang="pl-PL"/>
        </a:p>
      </dgm:t>
    </dgm:pt>
    <dgm:pt modelId="{1D2308BE-7060-4F5B-A89A-8E85A4BD400C}">
      <dgm:prSet/>
      <dgm:spPr/>
      <dgm:t>
        <a:bodyPr/>
        <a:lstStyle/>
        <a:p>
          <a:pPr rtl="0"/>
          <a:r>
            <a:rPr lang="en-US" dirty="0" smtClean="0"/>
            <a:t>The plainest definition of exploratory testing is test design and test execution at the same time</a:t>
          </a:r>
          <a:r>
            <a:rPr lang="pl-PL" dirty="0" smtClean="0"/>
            <a:t>”</a:t>
          </a:r>
          <a:endParaRPr lang="pl-PL" dirty="0"/>
        </a:p>
      </dgm:t>
    </dgm:pt>
    <dgm:pt modelId="{2E7FA198-8F74-424E-BB8B-58FE0833BF6F}" type="parTrans" cxnId="{747A5446-EC5F-4684-9946-3CB55653335B}">
      <dgm:prSet/>
      <dgm:spPr/>
      <dgm:t>
        <a:bodyPr/>
        <a:lstStyle/>
        <a:p>
          <a:endParaRPr lang="pl-PL"/>
        </a:p>
      </dgm:t>
    </dgm:pt>
    <dgm:pt modelId="{72CDFA2E-26D5-424D-B9B2-E29953B17B3D}" type="sibTrans" cxnId="{747A5446-EC5F-4684-9946-3CB55653335B}">
      <dgm:prSet/>
      <dgm:spPr/>
      <dgm:t>
        <a:bodyPr/>
        <a:lstStyle/>
        <a:p>
          <a:endParaRPr lang="pl-PL"/>
        </a:p>
      </dgm:t>
    </dgm:pt>
    <dgm:pt modelId="{243C5203-AB72-49F9-A737-F18E964D96AF}" type="pres">
      <dgm:prSet presAssocID="{2D2DF7B4-0597-4178-B569-DC14B892A8F5}" presName="linear" presStyleCnt="0">
        <dgm:presLayoutVars>
          <dgm:dir/>
          <dgm:animLvl val="lvl"/>
          <dgm:resizeHandles val="exact"/>
        </dgm:presLayoutVars>
      </dgm:prSet>
      <dgm:spPr/>
    </dgm:pt>
    <dgm:pt modelId="{F41A3BFD-F63F-4198-8923-E39526EE05F5}" type="pres">
      <dgm:prSet presAssocID="{803F8716-A06C-4703-836F-2595B68FBD5A}" presName="parentLin" presStyleCnt="0"/>
      <dgm:spPr/>
    </dgm:pt>
    <dgm:pt modelId="{C70DC5DA-0E4A-4E60-AF22-BADF722FAD30}" type="pres">
      <dgm:prSet presAssocID="{803F8716-A06C-4703-836F-2595B68FBD5A}" presName="parentLeftMargin" presStyleLbl="node1" presStyleIdx="0" presStyleCnt="2"/>
      <dgm:spPr/>
    </dgm:pt>
    <dgm:pt modelId="{80F52EBC-8D45-41F7-89F0-CFCEF8BF6172}" type="pres">
      <dgm:prSet presAssocID="{803F8716-A06C-4703-836F-2595B68FBD5A}" presName="parentText" presStyleLbl="node1" presStyleIdx="0" presStyleCnt="2">
        <dgm:presLayoutVars>
          <dgm:chMax val="0"/>
          <dgm:bulletEnabled val="1"/>
        </dgm:presLayoutVars>
      </dgm:prSet>
      <dgm:spPr/>
    </dgm:pt>
    <dgm:pt modelId="{CE4AAFA8-EA7E-4193-BE20-D369ED245206}" type="pres">
      <dgm:prSet presAssocID="{803F8716-A06C-4703-836F-2595B68FBD5A}" presName="negativeSpace" presStyleCnt="0"/>
      <dgm:spPr/>
    </dgm:pt>
    <dgm:pt modelId="{73BAC99D-F31B-4698-9EAB-64BB8E892D58}" type="pres">
      <dgm:prSet presAssocID="{803F8716-A06C-4703-836F-2595B68FBD5A}" presName="childText" presStyleLbl="conFgAcc1" presStyleIdx="0" presStyleCnt="2">
        <dgm:presLayoutVars>
          <dgm:bulletEnabled val="1"/>
        </dgm:presLayoutVars>
      </dgm:prSet>
      <dgm:spPr/>
      <dgm:t>
        <a:bodyPr/>
        <a:lstStyle/>
        <a:p>
          <a:endParaRPr lang="pl-PL"/>
        </a:p>
      </dgm:t>
    </dgm:pt>
    <dgm:pt modelId="{85C0CAD0-2353-4E24-A252-6F997C9CE078}" type="pres">
      <dgm:prSet presAssocID="{A2623C7E-1F3A-41AA-BC40-31A61328656B}" presName="spaceBetweenRectangles" presStyleCnt="0"/>
      <dgm:spPr/>
    </dgm:pt>
    <dgm:pt modelId="{8565DF25-F186-4C8E-836C-0A200BA83845}" type="pres">
      <dgm:prSet presAssocID="{71EAA046-F8BA-41E4-8C8E-659A5D18C257}" presName="parentLin" presStyleCnt="0"/>
      <dgm:spPr/>
    </dgm:pt>
    <dgm:pt modelId="{CBD758C9-EE38-43FA-8CBC-0EB57BCA910F}" type="pres">
      <dgm:prSet presAssocID="{71EAA046-F8BA-41E4-8C8E-659A5D18C257}" presName="parentLeftMargin" presStyleLbl="node1" presStyleIdx="0" presStyleCnt="2"/>
      <dgm:spPr/>
    </dgm:pt>
    <dgm:pt modelId="{85332DC5-1850-45E9-911F-EED0C5B8BB47}" type="pres">
      <dgm:prSet presAssocID="{71EAA046-F8BA-41E4-8C8E-659A5D18C257}" presName="parentText" presStyleLbl="node1" presStyleIdx="1" presStyleCnt="2">
        <dgm:presLayoutVars>
          <dgm:chMax val="0"/>
          <dgm:bulletEnabled val="1"/>
        </dgm:presLayoutVars>
      </dgm:prSet>
      <dgm:spPr/>
      <dgm:t>
        <a:bodyPr/>
        <a:lstStyle/>
        <a:p>
          <a:endParaRPr lang="pl-PL"/>
        </a:p>
      </dgm:t>
    </dgm:pt>
    <dgm:pt modelId="{03198C6A-F8BC-4731-B451-B9C530B703C4}" type="pres">
      <dgm:prSet presAssocID="{71EAA046-F8BA-41E4-8C8E-659A5D18C257}" presName="negativeSpace" presStyleCnt="0"/>
      <dgm:spPr/>
    </dgm:pt>
    <dgm:pt modelId="{A422E7A7-BACC-4D98-A93E-29E977820FEC}" type="pres">
      <dgm:prSet presAssocID="{71EAA046-F8BA-41E4-8C8E-659A5D18C257}" presName="childText" presStyleLbl="conFgAcc1" presStyleIdx="1" presStyleCnt="2">
        <dgm:presLayoutVars>
          <dgm:bulletEnabled val="1"/>
        </dgm:presLayoutVars>
      </dgm:prSet>
      <dgm:spPr/>
      <dgm:t>
        <a:bodyPr/>
        <a:lstStyle/>
        <a:p>
          <a:endParaRPr lang="pl-PL"/>
        </a:p>
      </dgm:t>
    </dgm:pt>
  </dgm:ptLst>
  <dgm:cxnLst>
    <dgm:cxn modelId="{9AF7196C-9B6B-48B7-A7AA-FE935DCB63BB}" type="presOf" srcId="{71EAA046-F8BA-41E4-8C8E-659A5D18C257}" destId="{CBD758C9-EE38-43FA-8CBC-0EB57BCA910F}" srcOrd="0" destOrd="0" presId="urn:microsoft.com/office/officeart/2005/8/layout/list1"/>
    <dgm:cxn modelId="{C398C9DA-B1A5-46D5-A80E-6971665E4CB4}" type="presOf" srcId="{1D2308BE-7060-4F5B-A89A-8E85A4BD400C}" destId="{A422E7A7-BACC-4D98-A93E-29E977820FEC}" srcOrd="0" destOrd="0" presId="urn:microsoft.com/office/officeart/2005/8/layout/list1"/>
    <dgm:cxn modelId="{7B48419E-F68A-4EDF-BE56-46A181DC53B0}" type="presOf" srcId="{803F8716-A06C-4703-836F-2595B68FBD5A}" destId="{C70DC5DA-0E4A-4E60-AF22-BADF722FAD30}" srcOrd="0" destOrd="0" presId="urn:microsoft.com/office/officeart/2005/8/layout/list1"/>
    <dgm:cxn modelId="{CB480EF9-0385-47C8-8236-2549D4031B68}" type="presOf" srcId="{71EAA046-F8BA-41E4-8C8E-659A5D18C257}" destId="{85332DC5-1850-45E9-911F-EED0C5B8BB47}" srcOrd="1" destOrd="0" presId="urn:microsoft.com/office/officeart/2005/8/layout/list1"/>
    <dgm:cxn modelId="{EAC259BC-CCB6-43DF-9B3F-3E711AE548BF}" srcId="{803F8716-A06C-4703-836F-2595B68FBD5A}" destId="{9E90EAEC-D329-40C9-A33A-47682C4DC92A}" srcOrd="0" destOrd="0" parTransId="{411496A4-329E-4A24-AB32-C9D6C887A316}" sibTransId="{B58EE53C-8CE1-477A-A029-9A76E0839003}"/>
    <dgm:cxn modelId="{BC5C8E91-2CE0-470D-8E42-5CD0F35E8408}" srcId="{2D2DF7B4-0597-4178-B569-DC14B892A8F5}" destId="{803F8716-A06C-4703-836F-2595B68FBD5A}" srcOrd="0" destOrd="0" parTransId="{FC182995-C962-41F3-8221-6E0BB049C1E8}" sibTransId="{A2623C7E-1F3A-41AA-BC40-31A61328656B}"/>
    <dgm:cxn modelId="{2525A9C0-7300-4D00-9AC2-5BB4683A1891}" srcId="{2D2DF7B4-0597-4178-B569-DC14B892A8F5}" destId="{71EAA046-F8BA-41E4-8C8E-659A5D18C257}" srcOrd="1" destOrd="0" parTransId="{EC34BB1E-2F08-4056-AAAC-6C4BEF6892CB}" sibTransId="{283ABF52-E700-4B42-96EE-7DD17A258817}"/>
    <dgm:cxn modelId="{307453C3-CEAC-4A85-8611-C97F561B915C}" srcId="{803F8716-A06C-4703-836F-2595B68FBD5A}" destId="{CC1507F6-5417-4947-861D-EE069358B6C4}" srcOrd="1" destOrd="0" parTransId="{B4716666-07B6-4284-964D-296B461F1292}" sibTransId="{DAB15736-12B2-4DC3-98F7-5A60E9C772BE}"/>
    <dgm:cxn modelId="{FAA72231-DADB-49DE-8E20-9F5EF745F5B6}" type="presOf" srcId="{2D2DF7B4-0597-4178-B569-DC14B892A8F5}" destId="{243C5203-AB72-49F9-A737-F18E964D96AF}" srcOrd="0" destOrd="0" presId="urn:microsoft.com/office/officeart/2005/8/layout/list1"/>
    <dgm:cxn modelId="{84B5F654-30EF-4110-BF61-D64F21F3E083}" type="presOf" srcId="{CC1507F6-5417-4947-861D-EE069358B6C4}" destId="{73BAC99D-F31B-4698-9EAB-64BB8E892D58}" srcOrd="0" destOrd="1" presId="urn:microsoft.com/office/officeart/2005/8/layout/list1"/>
    <dgm:cxn modelId="{BF80A0BB-D297-4D86-A9B1-8C5CA5245476}" type="presOf" srcId="{803F8716-A06C-4703-836F-2595B68FBD5A}" destId="{80F52EBC-8D45-41F7-89F0-CFCEF8BF6172}" srcOrd="1" destOrd="0" presId="urn:microsoft.com/office/officeart/2005/8/layout/list1"/>
    <dgm:cxn modelId="{747A5446-EC5F-4684-9946-3CB55653335B}" srcId="{71EAA046-F8BA-41E4-8C8E-659A5D18C257}" destId="{1D2308BE-7060-4F5B-A89A-8E85A4BD400C}" srcOrd="0" destOrd="0" parTransId="{2E7FA198-8F74-424E-BB8B-58FE0833BF6F}" sibTransId="{72CDFA2E-26D5-424D-B9B2-E29953B17B3D}"/>
    <dgm:cxn modelId="{CC55E4C7-5564-4359-A975-47384252F652}" type="presOf" srcId="{9E90EAEC-D329-40C9-A33A-47682C4DC92A}" destId="{73BAC99D-F31B-4698-9EAB-64BB8E892D58}" srcOrd="0" destOrd="0" presId="urn:microsoft.com/office/officeart/2005/8/layout/list1"/>
    <dgm:cxn modelId="{F80F3BD4-0944-48A8-9895-26828AA6C7D9}" type="presParOf" srcId="{243C5203-AB72-49F9-A737-F18E964D96AF}" destId="{F41A3BFD-F63F-4198-8923-E39526EE05F5}" srcOrd="0" destOrd="0" presId="urn:microsoft.com/office/officeart/2005/8/layout/list1"/>
    <dgm:cxn modelId="{CBAF9657-C8EF-4FCD-8E30-2CBD31E5163F}" type="presParOf" srcId="{F41A3BFD-F63F-4198-8923-E39526EE05F5}" destId="{C70DC5DA-0E4A-4E60-AF22-BADF722FAD30}" srcOrd="0" destOrd="0" presId="urn:microsoft.com/office/officeart/2005/8/layout/list1"/>
    <dgm:cxn modelId="{F97BD508-681F-490E-B14D-782891B12AB5}" type="presParOf" srcId="{F41A3BFD-F63F-4198-8923-E39526EE05F5}" destId="{80F52EBC-8D45-41F7-89F0-CFCEF8BF6172}" srcOrd="1" destOrd="0" presId="urn:microsoft.com/office/officeart/2005/8/layout/list1"/>
    <dgm:cxn modelId="{E630A78F-3EF4-47A1-A422-27A37DCA3727}" type="presParOf" srcId="{243C5203-AB72-49F9-A737-F18E964D96AF}" destId="{CE4AAFA8-EA7E-4193-BE20-D369ED245206}" srcOrd="1" destOrd="0" presId="urn:microsoft.com/office/officeart/2005/8/layout/list1"/>
    <dgm:cxn modelId="{2E3910AE-60EF-4E58-9AD6-57883B68F32D}" type="presParOf" srcId="{243C5203-AB72-49F9-A737-F18E964D96AF}" destId="{73BAC99D-F31B-4698-9EAB-64BB8E892D58}" srcOrd="2" destOrd="0" presId="urn:microsoft.com/office/officeart/2005/8/layout/list1"/>
    <dgm:cxn modelId="{4A07035D-31FD-4958-A66F-6214F4921DD8}" type="presParOf" srcId="{243C5203-AB72-49F9-A737-F18E964D96AF}" destId="{85C0CAD0-2353-4E24-A252-6F997C9CE078}" srcOrd="3" destOrd="0" presId="urn:microsoft.com/office/officeart/2005/8/layout/list1"/>
    <dgm:cxn modelId="{91BF738B-1867-4460-BC9B-3876EE39B917}" type="presParOf" srcId="{243C5203-AB72-49F9-A737-F18E964D96AF}" destId="{8565DF25-F186-4C8E-836C-0A200BA83845}" srcOrd="4" destOrd="0" presId="urn:microsoft.com/office/officeart/2005/8/layout/list1"/>
    <dgm:cxn modelId="{CB3A7AAA-EA64-4C00-840D-284348E1E7E1}" type="presParOf" srcId="{8565DF25-F186-4C8E-836C-0A200BA83845}" destId="{CBD758C9-EE38-43FA-8CBC-0EB57BCA910F}" srcOrd="0" destOrd="0" presId="urn:microsoft.com/office/officeart/2005/8/layout/list1"/>
    <dgm:cxn modelId="{A5258190-9E08-4AA4-93A6-CC57F1E5D367}" type="presParOf" srcId="{8565DF25-F186-4C8E-836C-0A200BA83845}" destId="{85332DC5-1850-45E9-911F-EED0C5B8BB47}" srcOrd="1" destOrd="0" presId="urn:microsoft.com/office/officeart/2005/8/layout/list1"/>
    <dgm:cxn modelId="{113131B4-BF8C-4584-B4AA-35DDD2753A0B}" type="presParOf" srcId="{243C5203-AB72-49F9-A737-F18E964D96AF}" destId="{03198C6A-F8BC-4731-B451-B9C530B703C4}" srcOrd="5" destOrd="0" presId="urn:microsoft.com/office/officeart/2005/8/layout/list1"/>
    <dgm:cxn modelId="{1773AD28-7C5B-46E0-B407-27B76561B4A8}" type="presParOf" srcId="{243C5203-AB72-49F9-A737-F18E964D96AF}" destId="{A422E7A7-BACC-4D98-A93E-29E977820FE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D032F6-7E8A-416E-91F8-04A4216DA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501A9600-B63F-4D80-9C7E-56F2450CD124}">
      <dgm:prSet/>
      <dgm:spPr/>
      <dgm:t>
        <a:bodyPr/>
        <a:lstStyle/>
        <a:p>
          <a:pPr rtl="0"/>
          <a:r>
            <a:rPr lang="en-US" smtClean="0"/>
            <a:t>More bugs found</a:t>
          </a:r>
          <a:endParaRPr lang="pl-PL"/>
        </a:p>
      </dgm:t>
    </dgm:pt>
    <dgm:pt modelId="{97D5AEE8-B239-45BB-B8D2-83F85C937616}" type="parTrans" cxnId="{F1AE44DD-3365-4CD8-B93A-60EF29E87E6E}">
      <dgm:prSet/>
      <dgm:spPr/>
      <dgm:t>
        <a:bodyPr/>
        <a:lstStyle/>
        <a:p>
          <a:endParaRPr lang="pl-PL"/>
        </a:p>
      </dgm:t>
    </dgm:pt>
    <dgm:pt modelId="{43B8C341-A3B5-43DB-96BB-BE1ACBB0A3F0}" type="sibTrans" cxnId="{F1AE44DD-3365-4CD8-B93A-60EF29E87E6E}">
      <dgm:prSet/>
      <dgm:spPr/>
      <dgm:t>
        <a:bodyPr/>
        <a:lstStyle/>
        <a:p>
          <a:endParaRPr lang="pl-PL"/>
        </a:p>
      </dgm:t>
    </dgm:pt>
    <dgm:pt modelId="{C3590776-ADF0-4F77-8957-0BBBBC221005}">
      <dgm:prSet/>
      <dgm:spPr/>
      <dgm:t>
        <a:bodyPr/>
        <a:lstStyle/>
        <a:p>
          <a:pPr rtl="0"/>
          <a:r>
            <a:rPr lang="en-US" smtClean="0"/>
            <a:t>Bugs are found earlier</a:t>
          </a:r>
          <a:endParaRPr lang="pl-PL"/>
        </a:p>
      </dgm:t>
    </dgm:pt>
    <dgm:pt modelId="{710B7E5D-AAD4-4B96-B78A-1014A28A2DA5}" type="parTrans" cxnId="{301123ED-D822-42A5-882C-DE2DE07D5A43}">
      <dgm:prSet/>
      <dgm:spPr/>
      <dgm:t>
        <a:bodyPr/>
        <a:lstStyle/>
        <a:p>
          <a:endParaRPr lang="pl-PL"/>
        </a:p>
      </dgm:t>
    </dgm:pt>
    <dgm:pt modelId="{D42F4F44-C826-4030-B8E4-534771E29B60}" type="sibTrans" cxnId="{301123ED-D822-42A5-882C-DE2DE07D5A43}">
      <dgm:prSet/>
      <dgm:spPr/>
      <dgm:t>
        <a:bodyPr/>
        <a:lstStyle/>
        <a:p>
          <a:endParaRPr lang="pl-PL"/>
        </a:p>
      </dgm:t>
    </dgm:pt>
    <dgm:pt modelId="{44A873CC-37F3-45AA-9D04-7950F32E71CE}">
      <dgm:prSet/>
      <dgm:spPr/>
      <dgm:t>
        <a:bodyPr/>
        <a:lstStyle/>
        <a:p>
          <a:pPr rtl="0"/>
          <a:r>
            <a:rPr lang="en-US" smtClean="0"/>
            <a:t>More time spent testing, testing can start earlier</a:t>
          </a:r>
          <a:endParaRPr lang="pl-PL"/>
        </a:p>
      </dgm:t>
    </dgm:pt>
    <dgm:pt modelId="{24E8ED1A-318F-434D-BEB5-F91D9C4DAFC8}" type="parTrans" cxnId="{DBA3DBE6-A72E-4DE7-AE81-4C55DCA20B95}">
      <dgm:prSet/>
      <dgm:spPr/>
      <dgm:t>
        <a:bodyPr/>
        <a:lstStyle/>
        <a:p>
          <a:endParaRPr lang="pl-PL"/>
        </a:p>
      </dgm:t>
    </dgm:pt>
    <dgm:pt modelId="{7B8D39C7-633B-45D9-B0A9-B3BF94A15AD4}" type="sibTrans" cxnId="{DBA3DBE6-A72E-4DE7-AE81-4C55DCA20B95}">
      <dgm:prSet/>
      <dgm:spPr/>
      <dgm:t>
        <a:bodyPr/>
        <a:lstStyle/>
        <a:p>
          <a:endParaRPr lang="pl-PL"/>
        </a:p>
      </dgm:t>
    </dgm:pt>
    <dgm:pt modelId="{EBAA1402-D3E9-42F2-BD5D-0BBA0D5B4AB5}">
      <dgm:prSet/>
      <dgm:spPr/>
      <dgm:t>
        <a:bodyPr/>
        <a:lstStyle/>
        <a:p>
          <a:pPr rtl="0"/>
          <a:r>
            <a:rPr lang="en-US" smtClean="0"/>
            <a:t>Utilizes tester capabilities and promotes motivation in the testing team</a:t>
          </a:r>
          <a:endParaRPr lang="pl-PL"/>
        </a:p>
      </dgm:t>
    </dgm:pt>
    <dgm:pt modelId="{5151AEDA-08A9-4634-9C28-F7899414ED68}" type="parTrans" cxnId="{15022E52-1F72-4EE2-B1B0-BEA428F64E84}">
      <dgm:prSet/>
      <dgm:spPr/>
      <dgm:t>
        <a:bodyPr/>
        <a:lstStyle/>
        <a:p>
          <a:endParaRPr lang="pl-PL"/>
        </a:p>
      </dgm:t>
    </dgm:pt>
    <dgm:pt modelId="{F0F9BBF4-5929-4A93-A8AF-90B2DE76AECC}" type="sibTrans" cxnId="{15022E52-1F72-4EE2-B1B0-BEA428F64E84}">
      <dgm:prSet/>
      <dgm:spPr/>
      <dgm:t>
        <a:bodyPr/>
        <a:lstStyle/>
        <a:p>
          <a:endParaRPr lang="pl-PL"/>
        </a:p>
      </dgm:t>
    </dgm:pt>
    <dgm:pt modelId="{A6A3A88B-A42D-4702-9781-0C82ABFE6777}">
      <dgm:prSet/>
      <dgm:spPr/>
      <dgm:t>
        <a:bodyPr/>
        <a:lstStyle/>
        <a:p>
          <a:pPr rtl="0"/>
          <a:r>
            <a:rPr lang="en-US" smtClean="0"/>
            <a:t>Less preparation is needed, important bugs are found quickly, and the approach tends to be more intellectually stimulating to execute than scripted tests.</a:t>
          </a:r>
          <a:endParaRPr lang="pl-PL"/>
        </a:p>
      </dgm:t>
    </dgm:pt>
    <dgm:pt modelId="{DAA8D814-75CE-4F5B-88AB-943515BD4FE1}" type="parTrans" cxnId="{80C2FA79-1C6C-4458-87DF-9DC82C395983}">
      <dgm:prSet/>
      <dgm:spPr/>
      <dgm:t>
        <a:bodyPr/>
        <a:lstStyle/>
        <a:p>
          <a:endParaRPr lang="pl-PL"/>
        </a:p>
      </dgm:t>
    </dgm:pt>
    <dgm:pt modelId="{357268FB-ACF6-40BD-A96B-6CF83447BEDD}" type="sibTrans" cxnId="{80C2FA79-1C6C-4458-87DF-9DC82C395983}">
      <dgm:prSet/>
      <dgm:spPr/>
      <dgm:t>
        <a:bodyPr/>
        <a:lstStyle/>
        <a:p>
          <a:endParaRPr lang="pl-PL"/>
        </a:p>
      </dgm:t>
    </dgm:pt>
    <dgm:pt modelId="{B950BF05-0E68-4E10-9D67-31F837DD7C1D}">
      <dgm:prSet/>
      <dgm:spPr/>
      <dgm:t>
        <a:bodyPr/>
        <a:lstStyle/>
        <a:p>
          <a:pPr rtl="0"/>
          <a:r>
            <a:rPr lang="pl-PL" smtClean="0"/>
            <a:t>Tect cases can be also used but rather to asist tester then fully driving the test activity</a:t>
          </a:r>
          <a:endParaRPr lang="pl-PL"/>
        </a:p>
      </dgm:t>
    </dgm:pt>
    <dgm:pt modelId="{88D89495-6F4F-452D-B396-C217CE394590}" type="parTrans" cxnId="{43E0D2F6-50BF-4DD8-A009-E1667C7E39D8}">
      <dgm:prSet/>
      <dgm:spPr/>
      <dgm:t>
        <a:bodyPr/>
        <a:lstStyle/>
        <a:p>
          <a:endParaRPr lang="pl-PL"/>
        </a:p>
      </dgm:t>
    </dgm:pt>
    <dgm:pt modelId="{6E802B66-D5EB-40DB-A8AB-B30EE7FAB11D}" type="sibTrans" cxnId="{43E0D2F6-50BF-4DD8-A009-E1667C7E39D8}">
      <dgm:prSet/>
      <dgm:spPr/>
      <dgm:t>
        <a:bodyPr/>
        <a:lstStyle/>
        <a:p>
          <a:endParaRPr lang="pl-PL"/>
        </a:p>
      </dgm:t>
    </dgm:pt>
    <dgm:pt modelId="{B16CFE40-17EA-4371-AABA-4860D3239EA4}" type="pres">
      <dgm:prSet presAssocID="{BFD032F6-7E8A-416E-91F8-04A4216DA112}" presName="linear" presStyleCnt="0">
        <dgm:presLayoutVars>
          <dgm:animLvl val="lvl"/>
          <dgm:resizeHandles val="exact"/>
        </dgm:presLayoutVars>
      </dgm:prSet>
      <dgm:spPr/>
    </dgm:pt>
    <dgm:pt modelId="{3929BCC6-31D9-4C7D-A899-C873254CEE91}" type="pres">
      <dgm:prSet presAssocID="{501A9600-B63F-4D80-9C7E-56F2450CD124}" presName="parentText" presStyleLbl="node1" presStyleIdx="0" presStyleCnt="6">
        <dgm:presLayoutVars>
          <dgm:chMax val="0"/>
          <dgm:bulletEnabled val="1"/>
        </dgm:presLayoutVars>
      </dgm:prSet>
      <dgm:spPr/>
    </dgm:pt>
    <dgm:pt modelId="{635AD48F-41D3-4096-8944-D5F68D9D7350}" type="pres">
      <dgm:prSet presAssocID="{43B8C341-A3B5-43DB-96BB-BE1ACBB0A3F0}" presName="spacer" presStyleCnt="0"/>
      <dgm:spPr/>
    </dgm:pt>
    <dgm:pt modelId="{F7A09BED-FA07-403B-AF78-2635BC5B5FA2}" type="pres">
      <dgm:prSet presAssocID="{C3590776-ADF0-4F77-8957-0BBBBC221005}" presName="parentText" presStyleLbl="node1" presStyleIdx="1" presStyleCnt="6">
        <dgm:presLayoutVars>
          <dgm:chMax val="0"/>
          <dgm:bulletEnabled val="1"/>
        </dgm:presLayoutVars>
      </dgm:prSet>
      <dgm:spPr/>
    </dgm:pt>
    <dgm:pt modelId="{409BD23A-0035-45B7-BEC5-9C6D56DAFAB3}" type="pres">
      <dgm:prSet presAssocID="{D42F4F44-C826-4030-B8E4-534771E29B60}" presName="spacer" presStyleCnt="0"/>
      <dgm:spPr/>
    </dgm:pt>
    <dgm:pt modelId="{76DCDE00-DAA2-4617-BF38-7CE2669588DF}" type="pres">
      <dgm:prSet presAssocID="{44A873CC-37F3-45AA-9D04-7950F32E71CE}" presName="parentText" presStyleLbl="node1" presStyleIdx="2" presStyleCnt="6">
        <dgm:presLayoutVars>
          <dgm:chMax val="0"/>
          <dgm:bulletEnabled val="1"/>
        </dgm:presLayoutVars>
      </dgm:prSet>
      <dgm:spPr/>
    </dgm:pt>
    <dgm:pt modelId="{CEAF443F-2B93-4767-AE2E-8050296342F1}" type="pres">
      <dgm:prSet presAssocID="{7B8D39C7-633B-45D9-B0A9-B3BF94A15AD4}" presName="spacer" presStyleCnt="0"/>
      <dgm:spPr/>
    </dgm:pt>
    <dgm:pt modelId="{94C9BC94-31C1-4965-8A31-B83A66247908}" type="pres">
      <dgm:prSet presAssocID="{EBAA1402-D3E9-42F2-BD5D-0BBA0D5B4AB5}" presName="parentText" presStyleLbl="node1" presStyleIdx="3" presStyleCnt="6">
        <dgm:presLayoutVars>
          <dgm:chMax val="0"/>
          <dgm:bulletEnabled val="1"/>
        </dgm:presLayoutVars>
      </dgm:prSet>
      <dgm:spPr/>
    </dgm:pt>
    <dgm:pt modelId="{F561DAE0-B02E-4EED-BBE2-0AFDF5E3C917}" type="pres">
      <dgm:prSet presAssocID="{F0F9BBF4-5929-4A93-A8AF-90B2DE76AECC}" presName="spacer" presStyleCnt="0"/>
      <dgm:spPr/>
    </dgm:pt>
    <dgm:pt modelId="{12C45CBA-3EA5-456D-99CE-AE7B974EB1AA}" type="pres">
      <dgm:prSet presAssocID="{A6A3A88B-A42D-4702-9781-0C82ABFE6777}" presName="parentText" presStyleLbl="node1" presStyleIdx="4" presStyleCnt="6">
        <dgm:presLayoutVars>
          <dgm:chMax val="0"/>
          <dgm:bulletEnabled val="1"/>
        </dgm:presLayoutVars>
      </dgm:prSet>
      <dgm:spPr/>
    </dgm:pt>
    <dgm:pt modelId="{AF7BBAF0-EB09-45F7-96C4-22BA9543F630}" type="pres">
      <dgm:prSet presAssocID="{357268FB-ACF6-40BD-A96B-6CF83447BEDD}" presName="spacer" presStyleCnt="0"/>
      <dgm:spPr/>
    </dgm:pt>
    <dgm:pt modelId="{1E372746-8702-420C-BCC6-0562104FBC34}" type="pres">
      <dgm:prSet presAssocID="{B950BF05-0E68-4E10-9D67-31F837DD7C1D}" presName="parentText" presStyleLbl="node1" presStyleIdx="5" presStyleCnt="6">
        <dgm:presLayoutVars>
          <dgm:chMax val="0"/>
          <dgm:bulletEnabled val="1"/>
        </dgm:presLayoutVars>
      </dgm:prSet>
      <dgm:spPr/>
    </dgm:pt>
  </dgm:ptLst>
  <dgm:cxnLst>
    <dgm:cxn modelId="{E880535C-A1AF-47EB-9564-5262C42C21BF}" type="presOf" srcId="{B950BF05-0E68-4E10-9D67-31F837DD7C1D}" destId="{1E372746-8702-420C-BCC6-0562104FBC34}" srcOrd="0" destOrd="0" presId="urn:microsoft.com/office/officeart/2005/8/layout/vList2"/>
    <dgm:cxn modelId="{57C03A46-2C16-487E-8BA5-42971B02634F}" type="presOf" srcId="{C3590776-ADF0-4F77-8957-0BBBBC221005}" destId="{F7A09BED-FA07-403B-AF78-2635BC5B5FA2}" srcOrd="0" destOrd="0" presId="urn:microsoft.com/office/officeart/2005/8/layout/vList2"/>
    <dgm:cxn modelId="{301123ED-D822-42A5-882C-DE2DE07D5A43}" srcId="{BFD032F6-7E8A-416E-91F8-04A4216DA112}" destId="{C3590776-ADF0-4F77-8957-0BBBBC221005}" srcOrd="1" destOrd="0" parTransId="{710B7E5D-AAD4-4B96-B78A-1014A28A2DA5}" sibTransId="{D42F4F44-C826-4030-B8E4-534771E29B60}"/>
    <dgm:cxn modelId="{32189AF2-8177-45A1-84C1-046401452A3A}" type="presOf" srcId="{501A9600-B63F-4D80-9C7E-56F2450CD124}" destId="{3929BCC6-31D9-4C7D-A899-C873254CEE91}" srcOrd="0" destOrd="0" presId="urn:microsoft.com/office/officeart/2005/8/layout/vList2"/>
    <dgm:cxn modelId="{D038861F-128F-4C4F-8B28-E0E07029A3CA}" type="presOf" srcId="{A6A3A88B-A42D-4702-9781-0C82ABFE6777}" destId="{12C45CBA-3EA5-456D-99CE-AE7B974EB1AA}" srcOrd="0" destOrd="0" presId="urn:microsoft.com/office/officeart/2005/8/layout/vList2"/>
    <dgm:cxn modelId="{F1AE44DD-3365-4CD8-B93A-60EF29E87E6E}" srcId="{BFD032F6-7E8A-416E-91F8-04A4216DA112}" destId="{501A9600-B63F-4D80-9C7E-56F2450CD124}" srcOrd="0" destOrd="0" parTransId="{97D5AEE8-B239-45BB-B8D2-83F85C937616}" sibTransId="{43B8C341-A3B5-43DB-96BB-BE1ACBB0A3F0}"/>
    <dgm:cxn modelId="{5F4DECFD-3A4C-4B89-BDD8-C89343806B1B}" type="presOf" srcId="{44A873CC-37F3-45AA-9D04-7950F32E71CE}" destId="{76DCDE00-DAA2-4617-BF38-7CE2669588DF}" srcOrd="0" destOrd="0" presId="urn:microsoft.com/office/officeart/2005/8/layout/vList2"/>
    <dgm:cxn modelId="{80C2FA79-1C6C-4458-87DF-9DC82C395983}" srcId="{BFD032F6-7E8A-416E-91F8-04A4216DA112}" destId="{A6A3A88B-A42D-4702-9781-0C82ABFE6777}" srcOrd="4" destOrd="0" parTransId="{DAA8D814-75CE-4F5B-88AB-943515BD4FE1}" sibTransId="{357268FB-ACF6-40BD-A96B-6CF83447BEDD}"/>
    <dgm:cxn modelId="{43E0D2F6-50BF-4DD8-A009-E1667C7E39D8}" srcId="{BFD032F6-7E8A-416E-91F8-04A4216DA112}" destId="{B950BF05-0E68-4E10-9D67-31F837DD7C1D}" srcOrd="5" destOrd="0" parTransId="{88D89495-6F4F-452D-B396-C217CE394590}" sibTransId="{6E802B66-D5EB-40DB-A8AB-B30EE7FAB11D}"/>
    <dgm:cxn modelId="{BEF61A90-9486-4D07-823B-D490F4DF569B}" type="presOf" srcId="{EBAA1402-D3E9-42F2-BD5D-0BBA0D5B4AB5}" destId="{94C9BC94-31C1-4965-8A31-B83A66247908}" srcOrd="0" destOrd="0" presId="urn:microsoft.com/office/officeart/2005/8/layout/vList2"/>
    <dgm:cxn modelId="{15022E52-1F72-4EE2-B1B0-BEA428F64E84}" srcId="{BFD032F6-7E8A-416E-91F8-04A4216DA112}" destId="{EBAA1402-D3E9-42F2-BD5D-0BBA0D5B4AB5}" srcOrd="3" destOrd="0" parTransId="{5151AEDA-08A9-4634-9C28-F7899414ED68}" sibTransId="{F0F9BBF4-5929-4A93-A8AF-90B2DE76AECC}"/>
    <dgm:cxn modelId="{DBA3DBE6-A72E-4DE7-AE81-4C55DCA20B95}" srcId="{BFD032F6-7E8A-416E-91F8-04A4216DA112}" destId="{44A873CC-37F3-45AA-9D04-7950F32E71CE}" srcOrd="2" destOrd="0" parTransId="{24E8ED1A-318F-434D-BEB5-F91D9C4DAFC8}" sibTransId="{7B8D39C7-633B-45D9-B0A9-B3BF94A15AD4}"/>
    <dgm:cxn modelId="{E0963C9E-FB1F-4013-B185-6788E7850CE9}" type="presOf" srcId="{BFD032F6-7E8A-416E-91F8-04A4216DA112}" destId="{B16CFE40-17EA-4371-AABA-4860D3239EA4}" srcOrd="0" destOrd="0" presId="urn:microsoft.com/office/officeart/2005/8/layout/vList2"/>
    <dgm:cxn modelId="{3A13173C-A6DF-429C-A915-ABEED404BC20}" type="presParOf" srcId="{B16CFE40-17EA-4371-AABA-4860D3239EA4}" destId="{3929BCC6-31D9-4C7D-A899-C873254CEE91}" srcOrd="0" destOrd="0" presId="urn:microsoft.com/office/officeart/2005/8/layout/vList2"/>
    <dgm:cxn modelId="{081539C9-493D-4991-AB5F-C14CD1F5D28B}" type="presParOf" srcId="{B16CFE40-17EA-4371-AABA-4860D3239EA4}" destId="{635AD48F-41D3-4096-8944-D5F68D9D7350}" srcOrd="1" destOrd="0" presId="urn:microsoft.com/office/officeart/2005/8/layout/vList2"/>
    <dgm:cxn modelId="{B513B80F-94A5-4D7D-BB1A-7B484F715569}" type="presParOf" srcId="{B16CFE40-17EA-4371-AABA-4860D3239EA4}" destId="{F7A09BED-FA07-403B-AF78-2635BC5B5FA2}" srcOrd="2" destOrd="0" presId="urn:microsoft.com/office/officeart/2005/8/layout/vList2"/>
    <dgm:cxn modelId="{5B920AB3-4737-45A7-AF32-AD6FC7E76F5B}" type="presParOf" srcId="{B16CFE40-17EA-4371-AABA-4860D3239EA4}" destId="{409BD23A-0035-45B7-BEC5-9C6D56DAFAB3}" srcOrd="3" destOrd="0" presId="urn:microsoft.com/office/officeart/2005/8/layout/vList2"/>
    <dgm:cxn modelId="{E067ADC8-A382-4AA8-9C32-8A4D9D82606E}" type="presParOf" srcId="{B16CFE40-17EA-4371-AABA-4860D3239EA4}" destId="{76DCDE00-DAA2-4617-BF38-7CE2669588DF}" srcOrd="4" destOrd="0" presId="urn:microsoft.com/office/officeart/2005/8/layout/vList2"/>
    <dgm:cxn modelId="{C72DB17C-309F-49D6-A996-F0A50CBE1402}" type="presParOf" srcId="{B16CFE40-17EA-4371-AABA-4860D3239EA4}" destId="{CEAF443F-2B93-4767-AE2E-8050296342F1}" srcOrd="5" destOrd="0" presId="urn:microsoft.com/office/officeart/2005/8/layout/vList2"/>
    <dgm:cxn modelId="{A99C8B35-745C-443F-90CF-E33206739A04}" type="presParOf" srcId="{B16CFE40-17EA-4371-AABA-4860D3239EA4}" destId="{94C9BC94-31C1-4965-8A31-B83A66247908}" srcOrd="6" destOrd="0" presId="urn:microsoft.com/office/officeart/2005/8/layout/vList2"/>
    <dgm:cxn modelId="{D7588CB6-9455-445F-8298-BC49B8C32386}" type="presParOf" srcId="{B16CFE40-17EA-4371-AABA-4860D3239EA4}" destId="{F561DAE0-B02E-4EED-BBE2-0AFDF5E3C917}" srcOrd="7" destOrd="0" presId="urn:microsoft.com/office/officeart/2005/8/layout/vList2"/>
    <dgm:cxn modelId="{8738DB34-F19F-4345-92B9-7BC0D4A34DED}" type="presParOf" srcId="{B16CFE40-17EA-4371-AABA-4860D3239EA4}" destId="{12C45CBA-3EA5-456D-99CE-AE7B974EB1AA}" srcOrd="8" destOrd="0" presId="urn:microsoft.com/office/officeart/2005/8/layout/vList2"/>
    <dgm:cxn modelId="{4FA043D0-3AEA-4BD4-B64F-65F85814C072}" type="presParOf" srcId="{B16CFE40-17EA-4371-AABA-4860D3239EA4}" destId="{AF7BBAF0-EB09-45F7-96C4-22BA9543F630}" srcOrd="9" destOrd="0" presId="urn:microsoft.com/office/officeart/2005/8/layout/vList2"/>
    <dgm:cxn modelId="{8B3C4270-DAE3-402A-853B-CB7FFB792477}" type="presParOf" srcId="{B16CFE40-17EA-4371-AABA-4860D3239EA4}" destId="{1E372746-8702-420C-BCC6-0562104FBC3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380307-B31E-4E09-8987-E8D23546764D}"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pl-PL"/>
        </a:p>
      </dgm:t>
    </dgm:pt>
    <dgm:pt modelId="{8DBB3B92-1024-4E3F-8A54-89F275A10D62}">
      <dgm:prSet/>
      <dgm:spPr/>
      <dgm:t>
        <a:bodyPr/>
        <a:lstStyle/>
        <a:p>
          <a:pPr rtl="0"/>
          <a:r>
            <a:rPr lang="en-US" dirty="0" smtClean="0"/>
            <a:t>Tests invented and performed on-the-fly can’t be reviewed in advance and therefore prevent errors in code and test cases. It can be difficult to show exactly which tests have been run.</a:t>
          </a:r>
          <a:endParaRPr lang="pl-PL" dirty="0"/>
        </a:p>
      </dgm:t>
    </dgm:pt>
    <dgm:pt modelId="{ED86BDF6-B2AC-4F51-AD9C-FA4E95F9C5A2}" type="parTrans" cxnId="{995191C7-7FDE-42F2-B8F8-473A801392D0}">
      <dgm:prSet/>
      <dgm:spPr/>
      <dgm:t>
        <a:bodyPr/>
        <a:lstStyle/>
        <a:p>
          <a:endParaRPr lang="pl-PL"/>
        </a:p>
      </dgm:t>
    </dgm:pt>
    <dgm:pt modelId="{09EDE014-6AC0-46F1-9CA4-29312C974A0C}" type="sibTrans" cxnId="{995191C7-7FDE-42F2-B8F8-473A801392D0}">
      <dgm:prSet/>
      <dgm:spPr/>
      <dgm:t>
        <a:bodyPr/>
        <a:lstStyle/>
        <a:p>
          <a:endParaRPr lang="pl-PL"/>
        </a:p>
      </dgm:t>
    </dgm:pt>
    <dgm:pt modelId="{420C9A2D-85D0-425B-9CFD-5B0DB87AB0E0}">
      <dgm:prSet/>
      <dgm:spPr/>
      <dgm:t>
        <a:bodyPr/>
        <a:lstStyle/>
        <a:p>
          <a:pPr rtl="0"/>
          <a:r>
            <a:rPr lang="pl-PL" dirty="0" smtClean="0"/>
            <a:t>It’s not so easy to repeat tests or reproduce bugs </a:t>
          </a:r>
          <a:endParaRPr lang="pl-PL" dirty="0"/>
        </a:p>
      </dgm:t>
    </dgm:pt>
    <dgm:pt modelId="{F49BB209-C763-4787-80D5-F974AB1AEF82}" type="parTrans" cxnId="{052A4DCD-BBEE-4074-B3BC-82DADAAAEC3D}">
      <dgm:prSet/>
      <dgm:spPr/>
      <dgm:t>
        <a:bodyPr/>
        <a:lstStyle/>
        <a:p>
          <a:endParaRPr lang="pl-PL"/>
        </a:p>
      </dgm:t>
    </dgm:pt>
    <dgm:pt modelId="{FDB903D7-3D64-4410-B20F-2D006CCC8A7C}" type="sibTrans" cxnId="{052A4DCD-BBEE-4074-B3BC-82DADAAAEC3D}">
      <dgm:prSet/>
      <dgm:spPr/>
      <dgm:t>
        <a:bodyPr/>
        <a:lstStyle/>
        <a:p>
          <a:endParaRPr lang="pl-PL"/>
        </a:p>
      </dgm:t>
    </dgm:pt>
    <dgm:pt modelId="{A4417935-946A-4724-B2ED-98B0047F2F8F}">
      <dgm:prSet/>
      <dgm:spPr/>
      <dgm:t>
        <a:bodyPr/>
        <a:lstStyle/>
        <a:p>
          <a:pPr rtl="0"/>
          <a:r>
            <a:rPr lang="en-US" dirty="0" smtClean="0"/>
            <a:t>Minimizing work with documentation and frequent changes in the test (in most cases follow a hunch rather than a fixed plan) lead to a situation where we lose the transparency of what we do.</a:t>
          </a:r>
          <a:endParaRPr lang="pl-PL" dirty="0"/>
        </a:p>
      </dgm:t>
    </dgm:pt>
    <dgm:pt modelId="{A3A733C8-C52E-41F0-A612-C0FF568E305A}" type="parTrans" cxnId="{480879B8-D40C-48D0-8AF8-781F113675ED}">
      <dgm:prSet/>
      <dgm:spPr/>
      <dgm:t>
        <a:bodyPr/>
        <a:lstStyle/>
        <a:p>
          <a:endParaRPr lang="pl-PL"/>
        </a:p>
      </dgm:t>
    </dgm:pt>
    <dgm:pt modelId="{99C5C124-295B-4DEC-BCA6-EAB0F51C67A8}" type="sibTrans" cxnId="{480879B8-D40C-48D0-8AF8-781F113675ED}">
      <dgm:prSet/>
      <dgm:spPr/>
      <dgm:t>
        <a:bodyPr/>
        <a:lstStyle/>
        <a:p>
          <a:endParaRPr lang="pl-PL"/>
        </a:p>
      </dgm:t>
    </dgm:pt>
    <dgm:pt modelId="{5F9ECC50-3291-4B85-BC7A-E54A6D15A3F9}" type="pres">
      <dgm:prSet presAssocID="{3F380307-B31E-4E09-8987-E8D23546764D}" presName="Name0" presStyleCnt="0">
        <dgm:presLayoutVars>
          <dgm:dir/>
          <dgm:resizeHandles val="exact"/>
        </dgm:presLayoutVars>
      </dgm:prSet>
      <dgm:spPr/>
    </dgm:pt>
    <dgm:pt modelId="{A38FE080-6125-49AD-A60D-B01A92536536}" type="pres">
      <dgm:prSet presAssocID="{8DBB3B92-1024-4E3F-8A54-89F275A10D62}" presName="node" presStyleLbl="node1" presStyleIdx="0" presStyleCnt="3">
        <dgm:presLayoutVars>
          <dgm:bulletEnabled val="1"/>
        </dgm:presLayoutVars>
      </dgm:prSet>
      <dgm:spPr/>
    </dgm:pt>
    <dgm:pt modelId="{9914FD60-1650-4FB8-84BA-AAC69F17E59A}" type="pres">
      <dgm:prSet presAssocID="{09EDE014-6AC0-46F1-9CA4-29312C974A0C}" presName="sibTrans" presStyleCnt="0"/>
      <dgm:spPr/>
    </dgm:pt>
    <dgm:pt modelId="{E7D00DE1-73B8-4E76-8427-D66A6CF9380D}" type="pres">
      <dgm:prSet presAssocID="{420C9A2D-85D0-425B-9CFD-5B0DB87AB0E0}" presName="node" presStyleLbl="node1" presStyleIdx="1" presStyleCnt="3">
        <dgm:presLayoutVars>
          <dgm:bulletEnabled val="1"/>
        </dgm:presLayoutVars>
      </dgm:prSet>
      <dgm:spPr/>
    </dgm:pt>
    <dgm:pt modelId="{5459E426-8E26-409C-B26C-453D0CAD9B8F}" type="pres">
      <dgm:prSet presAssocID="{FDB903D7-3D64-4410-B20F-2D006CCC8A7C}" presName="sibTrans" presStyleCnt="0"/>
      <dgm:spPr/>
    </dgm:pt>
    <dgm:pt modelId="{9A750101-EF3A-4F02-916A-47B05CACCCB0}" type="pres">
      <dgm:prSet presAssocID="{A4417935-946A-4724-B2ED-98B0047F2F8F}" presName="node" presStyleLbl="node1" presStyleIdx="2" presStyleCnt="3">
        <dgm:presLayoutVars>
          <dgm:bulletEnabled val="1"/>
        </dgm:presLayoutVars>
      </dgm:prSet>
      <dgm:spPr/>
    </dgm:pt>
  </dgm:ptLst>
  <dgm:cxnLst>
    <dgm:cxn modelId="{480879B8-D40C-48D0-8AF8-781F113675ED}" srcId="{3F380307-B31E-4E09-8987-E8D23546764D}" destId="{A4417935-946A-4724-B2ED-98B0047F2F8F}" srcOrd="2" destOrd="0" parTransId="{A3A733C8-C52E-41F0-A612-C0FF568E305A}" sibTransId="{99C5C124-295B-4DEC-BCA6-EAB0F51C67A8}"/>
    <dgm:cxn modelId="{9B152904-9EA6-4037-BC39-3D8E4AFE2467}" type="presOf" srcId="{A4417935-946A-4724-B2ED-98B0047F2F8F}" destId="{9A750101-EF3A-4F02-916A-47B05CACCCB0}" srcOrd="0" destOrd="0" presId="urn:microsoft.com/office/officeart/2005/8/layout/hList6"/>
    <dgm:cxn modelId="{995191C7-7FDE-42F2-B8F8-473A801392D0}" srcId="{3F380307-B31E-4E09-8987-E8D23546764D}" destId="{8DBB3B92-1024-4E3F-8A54-89F275A10D62}" srcOrd="0" destOrd="0" parTransId="{ED86BDF6-B2AC-4F51-AD9C-FA4E95F9C5A2}" sibTransId="{09EDE014-6AC0-46F1-9CA4-29312C974A0C}"/>
    <dgm:cxn modelId="{0B21B95A-1C62-4814-B5A2-8C8F2CDC6FA8}" type="presOf" srcId="{420C9A2D-85D0-425B-9CFD-5B0DB87AB0E0}" destId="{E7D00DE1-73B8-4E76-8427-D66A6CF9380D}" srcOrd="0" destOrd="0" presId="urn:microsoft.com/office/officeart/2005/8/layout/hList6"/>
    <dgm:cxn modelId="{052A4DCD-BBEE-4074-B3BC-82DADAAAEC3D}" srcId="{3F380307-B31E-4E09-8987-E8D23546764D}" destId="{420C9A2D-85D0-425B-9CFD-5B0DB87AB0E0}" srcOrd="1" destOrd="0" parTransId="{F49BB209-C763-4787-80D5-F974AB1AEF82}" sibTransId="{FDB903D7-3D64-4410-B20F-2D006CCC8A7C}"/>
    <dgm:cxn modelId="{B3F105ED-9803-4ACB-AFAE-C5056BB0E739}" type="presOf" srcId="{3F380307-B31E-4E09-8987-E8D23546764D}" destId="{5F9ECC50-3291-4B85-BC7A-E54A6D15A3F9}" srcOrd="0" destOrd="0" presId="urn:microsoft.com/office/officeart/2005/8/layout/hList6"/>
    <dgm:cxn modelId="{2C11602A-D3A8-4122-9B85-A560C4B9858E}" type="presOf" srcId="{8DBB3B92-1024-4E3F-8A54-89F275A10D62}" destId="{A38FE080-6125-49AD-A60D-B01A92536536}" srcOrd="0" destOrd="0" presId="urn:microsoft.com/office/officeart/2005/8/layout/hList6"/>
    <dgm:cxn modelId="{99954E0B-4F5F-491A-B1AA-E46D85B8851C}" type="presParOf" srcId="{5F9ECC50-3291-4B85-BC7A-E54A6D15A3F9}" destId="{A38FE080-6125-49AD-A60D-B01A92536536}" srcOrd="0" destOrd="0" presId="urn:microsoft.com/office/officeart/2005/8/layout/hList6"/>
    <dgm:cxn modelId="{5D848D10-DCF0-45AF-8FF9-A21DFDEE568E}" type="presParOf" srcId="{5F9ECC50-3291-4B85-BC7A-E54A6D15A3F9}" destId="{9914FD60-1650-4FB8-84BA-AAC69F17E59A}" srcOrd="1" destOrd="0" presId="urn:microsoft.com/office/officeart/2005/8/layout/hList6"/>
    <dgm:cxn modelId="{C8D7837E-03E2-45D7-A2F2-4E5DB41FEFFF}" type="presParOf" srcId="{5F9ECC50-3291-4B85-BC7A-E54A6D15A3F9}" destId="{E7D00DE1-73B8-4E76-8427-D66A6CF9380D}" srcOrd="2" destOrd="0" presId="urn:microsoft.com/office/officeart/2005/8/layout/hList6"/>
    <dgm:cxn modelId="{536F738A-4FAF-4E43-9FA3-AE4D80E485BB}" type="presParOf" srcId="{5F9ECC50-3291-4B85-BC7A-E54A6D15A3F9}" destId="{5459E426-8E26-409C-B26C-453D0CAD9B8F}" srcOrd="3" destOrd="0" presId="urn:microsoft.com/office/officeart/2005/8/layout/hList6"/>
    <dgm:cxn modelId="{94829109-77AF-4B92-906D-D32C545D7E98}" type="presParOf" srcId="{5F9ECC50-3291-4B85-BC7A-E54A6D15A3F9}" destId="{9A750101-EF3A-4F02-916A-47B05CACCCB0}"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E8C4F7-7959-4D40-9211-55041C0C1E5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pl-PL"/>
        </a:p>
      </dgm:t>
    </dgm:pt>
    <dgm:pt modelId="{6E54FB4F-B48C-434A-AD84-8DB5D5950335}">
      <dgm:prSet phldrT="[Text]"/>
      <dgm:spPr/>
      <dgm:t>
        <a:bodyPr/>
        <a:lstStyle/>
        <a:p>
          <a:r>
            <a:rPr lang="pl-PL" dirty="0" smtClean="0"/>
            <a:t>Session Based Test Management</a:t>
          </a:r>
          <a:endParaRPr lang="pl-PL" dirty="0"/>
        </a:p>
      </dgm:t>
    </dgm:pt>
    <dgm:pt modelId="{DB78F9A7-CE97-43A2-9820-D52C7EDE19FD}" type="parTrans" cxnId="{BC94BFB6-E0E4-4164-AFFF-35EE1EC3B31E}">
      <dgm:prSet/>
      <dgm:spPr/>
      <dgm:t>
        <a:bodyPr/>
        <a:lstStyle/>
        <a:p>
          <a:endParaRPr lang="pl-PL"/>
        </a:p>
      </dgm:t>
    </dgm:pt>
    <dgm:pt modelId="{23499829-8CBC-478E-A371-615DEC3BD7D9}" type="sibTrans" cxnId="{BC94BFB6-E0E4-4164-AFFF-35EE1EC3B31E}">
      <dgm:prSet/>
      <dgm:spPr/>
      <dgm:t>
        <a:bodyPr/>
        <a:lstStyle/>
        <a:p>
          <a:endParaRPr lang="pl-PL"/>
        </a:p>
      </dgm:t>
    </dgm:pt>
    <dgm:pt modelId="{BB9D6E29-01D2-406D-AD23-FCE11998189C}">
      <dgm:prSet phldrT="[Text]"/>
      <dgm:spPr/>
      <dgm:t>
        <a:bodyPr/>
        <a:lstStyle/>
        <a:p>
          <a:r>
            <a:rPr lang="en-US" dirty="0" smtClean="0"/>
            <a:t>What if a customer requires test reports?</a:t>
          </a:r>
          <a:endParaRPr lang="pl-PL" dirty="0"/>
        </a:p>
      </dgm:t>
    </dgm:pt>
    <dgm:pt modelId="{86843BD5-F9F2-4048-81C3-06E63C777244}" type="parTrans" cxnId="{ACB036AA-50BE-4BE1-A12A-617CA2A68819}">
      <dgm:prSet/>
      <dgm:spPr/>
      <dgm:t>
        <a:bodyPr/>
        <a:lstStyle/>
        <a:p>
          <a:endParaRPr lang="pl-PL"/>
        </a:p>
      </dgm:t>
    </dgm:pt>
    <dgm:pt modelId="{BB6464F8-D4F5-4763-BDF0-CC2D348C9499}" type="sibTrans" cxnId="{ACB036AA-50BE-4BE1-A12A-617CA2A68819}">
      <dgm:prSet/>
      <dgm:spPr/>
      <dgm:t>
        <a:bodyPr/>
        <a:lstStyle/>
        <a:p>
          <a:endParaRPr lang="pl-PL"/>
        </a:p>
      </dgm:t>
    </dgm:pt>
    <dgm:pt modelId="{EAA16F15-4E1D-4E51-A319-1F0EE4FB0075}">
      <dgm:prSet phldrT="[Text]"/>
      <dgm:spPr/>
      <dgm:t>
        <a:bodyPr/>
        <a:lstStyle/>
        <a:p>
          <a:r>
            <a:rPr lang="en-US" dirty="0" smtClean="0"/>
            <a:t>How to define exploratory tests cover</a:t>
          </a:r>
          <a:r>
            <a:rPr lang="pl-PL" dirty="0" smtClean="0"/>
            <a:t>age</a:t>
          </a:r>
          <a:r>
            <a:rPr lang="en-US" dirty="0" smtClean="0"/>
            <a:t>?</a:t>
          </a:r>
          <a:endParaRPr lang="pl-PL" dirty="0"/>
        </a:p>
      </dgm:t>
    </dgm:pt>
    <dgm:pt modelId="{9F986E64-798E-4DB4-93A3-8282A6249E28}" type="parTrans" cxnId="{16F08B87-F642-4959-A2C4-042A440FFA7D}">
      <dgm:prSet/>
      <dgm:spPr/>
      <dgm:t>
        <a:bodyPr/>
        <a:lstStyle/>
        <a:p>
          <a:endParaRPr lang="pl-PL"/>
        </a:p>
      </dgm:t>
    </dgm:pt>
    <dgm:pt modelId="{0B0E701D-45FA-4687-8D4C-BE24EA518EBA}" type="sibTrans" cxnId="{16F08B87-F642-4959-A2C4-042A440FFA7D}">
      <dgm:prSet/>
      <dgm:spPr/>
      <dgm:t>
        <a:bodyPr/>
        <a:lstStyle/>
        <a:p>
          <a:endParaRPr lang="pl-PL"/>
        </a:p>
      </dgm:t>
    </dgm:pt>
    <dgm:pt modelId="{31F73B79-8FDA-4EFD-A556-862D17B5B267}">
      <dgm:prSet phldrT="[Text]"/>
      <dgm:spPr/>
      <dgm:t>
        <a:bodyPr/>
        <a:lstStyle/>
        <a:p>
          <a:r>
            <a:rPr lang="en-US" dirty="0" smtClean="0"/>
            <a:t>How to monitor the progress of the tests?</a:t>
          </a:r>
          <a:endParaRPr lang="pl-PL" dirty="0"/>
        </a:p>
      </dgm:t>
    </dgm:pt>
    <dgm:pt modelId="{7050893A-D058-4721-86E4-AC12EE096A91}" type="parTrans" cxnId="{371C9992-1DD2-424F-BE90-56DEF99D72C0}">
      <dgm:prSet/>
      <dgm:spPr/>
      <dgm:t>
        <a:bodyPr/>
        <a:lstStyle/>
        <a:p>
          <a:endParaRPr lang="pl-PL"/>
        </a:p>
      </dgm:t>
    </dgm:pt>
    <dgm:pt modelId="{36FDC018-834D-48C1-B5B1-41F84713651D}" type="sibTrans" cxnId="{371C9992-1DD2-424F-BE90-56DEF99D72C0}">
      <dgm:prSet/>
      <dgm:spPr/>
      <dgm:t>
        <a:bodyPr/>
        <a:lstStyle/>
        <a:p>
          <a:endParaRPr lang="pl-PL"/>
        </a:p>
      </dgm:t>
    </dgm:pt>
    <dgm:pt modelId="{7651A9D9-C13B-49EF-86D4-9D2B347C6960}" type="pres">
      <dgm:prSet presAssocID="{6CE8C4F7-7959-4D40-9211-55041C0C1E55}" presName="cycle" presStyleCnt="0">
        <dgm:presLayoutVars>
          <dgm:chMax val="1"/>
          <dgm:dir/>
          <dgm:animLvl val="ctr"/>
          <dgm:resizeHandles val="exact"/>
        </dgm:presLayoutVars>
      </dgm:prSet>
      <dgm:spPr/>
      <dgm:t>
        <a:bodyPr/>
        <a:lstStyle/>
        <a:p>
          <a:endParaRPr lang="pl-PL"/>
        </a:p>
      </dgm:t>
    </dgm:pt>
    <dgm:pt modelId="{8D462A9A-4BDF-429E-88B5-50CE5E3CF19B}" type="pres">
      <dgm:prSet presAssocID="{6E54FB4F-B48C-434A-AD84-8DB5D5950335}" presName="centerShape" presStyleLbl="node0" presStyleIdx="0" presStyleCnt="1" custScaleX="140534" custScaleY="128722"/>
      <dgm:spPr/>
      <dgm:t>
        <a:bodyPr/>
        <a:lstStyle/>
        <a:p>
          <a:endParaRPr lang="pl-PL"/>
        </a:p>
      </dgm:t>
    </dgm:pt>
    <dgm:pt modelId="{9CC56818-F2FF-47C5-91C1-09FC21D84D46}" type="pres">
      <dgm:prSet presAssocID="{86843BD5-F9F2-4048-81C3-06E63C777244}" presName="parTrans" presStyleLbl="bgSibTrans2D1" presStyleIdx="0" presStyleCnt="3"/>
      <dgm:spPr/>
      <dgm:t>
        <a:bodyPr/>
        <a:lstStyle/>
        <a:p>
          <a:endParaRPr lang="pl-PL"/>
        </a:p>
      </dgm:t>
    </dgm:pt>
    <dgm:pt modelId="{FD201275-97CD-4B50-93AF-07685D89E4FC}" type="pres">
      <dgm:prSet presAssocID="{BB9D6E29-01D2-406D-AD23-FCE11998189C}" presName="node" presStyleLbl="node1" presStyleIdx="0" presStyleCnt="3" custScaleX="153468" custRadScaleRad="134278" custRadScaleInc="-11008">
        <dgm:presLayoutVars>
          <dgm:bulletEnabled val="1"/>
        </dgm:presLayoutVars>
      </dgm:prSet>
      <dgm:spPr/>
      <dgm:t>
        <a:bodyPr/>
        <a:lstStyle/>
        <a:p>
          <a:endParaRPr lang="pl-PL"/>
        </a:p>
      </dgm:t>
    </dgm:pt>
    <dgm:pt modelId="{041A6410-FB87-483F-84C6-FC3A993137C1}" type="pres">
      <dgm:prSet presAssocID="{9F986E64-798E-4DB4-93A3-8282A6249E28}" presName="parTrans" presStyleLbl="bgSibTrans2D1" presStyleIdx="1" presStyleCnt="3"/>
      <dgm:spPr/>
      <dgm:t>
        <a:bodyPr/>
        <a:lstStyle/>
        <a:p>
          <a:endParaRPr lang="pl-PL"/>
        </a:p>
      </dgm:t>
    </dgm:pt>
    <dgm:pt modelId="{2CAB758D-874B-4653-B2BC-C732D3C2970B}" type="pres">
      <dgm:prSet presAssocID="{EAA16F15-4E1D-4E51-A319-1F0EE4FB0075}" presName="node" presStyleLbl="node1" presStyleIdx="1" presStyleCnt="3" custScaleX="153468">
        <dgm:presLayoutVars>
          <dgm:bulletEnabled val="1"/>
        </dgm:presLayoutVars>
      </dgm:prSet>
      <dgm:spPr/>
      <dgm:t>
        <a:bodyPr/>
        <a:lstStyle/>
        <a:p>
          <a:endParaRPr lang="pl-PL"/>
        </a:p>
      </dgm:t>
    </dgm:pt>
    <dgm:pt modelId="{482B8E78-8D11-49A8-8D44-204B6AF3C23B}" type="pres">
      <dgm:prSet presAssocID="{7050893A-D058-4721-86E4-AC12EE096A91}" presName="parTrans" presStyleLbl="bgSibTrans2D1" presStyleIdx="2" presStyleCnt="3"/>
      <dgm:spPr/>
      <dgm:t>
        <a:bodyPr/>
        <a:lstStyle/>
        <a:p>
          <a:endParaRPr lang="pl-PL"/>
        </a:p>
      </dgm:t>
    </dgm:pt>
    <dgm:pt modelId="{E29A7CFA-10F7-46D0-941A-18397F0825FC}" type="pres">
      <dgm:prSet presAssocID="{31F73B79-8FDA-4EFD-A556-862D17B5B267}" presName="node" presStyleLbl="node1" presStyleIdx="2" presStyleCnt="3" custScaleX="153468" custRadScaleRad="136718" custRadScaleInc="13751">
        <dgm:presLayoutVars>
          <dgm:bulletEnabled val="1"/>
        </dgm:presLayoutVars>
      </dgm:prSet>
      <dgm:spPr/>
      <dgm:t>
        <a:bodyPr/>
        <a:lstStyle/>
        <a:p>
          <a:endParaRPr lang="pl-PL"/>
        </a:p>
      </dgm:t>
    </dgm:pt>
  </dgm:ptLst>
  <dgm:cxnLst>
    <dgm:cxn modelId="{D64C4657-842E-4D77-8A70-6A3967BFCE56}" type="presOf" srcId="{BB9D6E29-01D2-406D-AD23-FCE11998189C}" destId="{FD201275-97CD-4B50-93AF-07685D89E4FC}" srcOrd="0" destOrd="0" presId="urn:microsoft.com/office/officeart/2005/8/layout/radial4"/>
    <dgm:cxn modelId="{BC94BFB6-E0E4-4164-AFFF-35EE1EC3B31E}" srcId="{6CE8C4F7-7959-4D40-9211-55041C0C1E55}" destId="{6E54FB4F-B48C-434A-AD84-8DB5D5950335}" srcOrd="0" destOrd="0" parTransId="{DB78F9A7-CE97-43A2-9820-D52C7EDE19FD}" sibTransId="{23499829-8CBC-478E-A371-615DEC3BD7D9}"/>
    <dgm:cxn modelId="{3FE05603-18CD-43A5-8C94-97071F29A12B}" type="presOf" srcId="{6E54FB4F-B48C-434A-AD84-8DB5D5950335}" destId="{8D462A9A-4BDF-429E-88B5-50CE5E3CF19B}" srcOrd="0" destOrd="0" presId="urn:microsoft.com/office/officeart/2005/8/layout/radial4"/>
    <dgm:cxn modelId="{E6233F1C-2F66-4C3F-BDA3-735D71238B9C}" type="presOf" srcId="{7050893A-D058-4721-86E4-AC12EE096A91}" destId="{482B8E78-8D11-49A8-8D44-204B6AF3C23B}" srcOrd="0" destOrd="0" presId="urn:microsoft.com/office/officeart/2005/8/layout/radial4"/>
    <dgm:cxn modelId="{19EB3ACE-296F-4EAB-8F15-01B1B4E6CC61}" type="presOf" srcId="{31F73B79-8FDA-4EFD-A556-862D17B5B267}" destId="{E29A7CFA-10F7-46D0-941A-18397F0825FC}" srcOrd="0" destOrd="0" presId="urn:microsoft.com/office/officeart/2005/8/layout/radial4"/>
    <dgm:cxn modelId="{AA5289A3-F7DF-432C-A9FD-C2FECAD332C9}" type="presOf" srcId="{9F986E64-798E-4DB4-93A3-8282A6249E28}" destId="{041A6410-FB87-483F-84C6-FC3A993137C1}" srcOrd="0" destOrd="0" presId="urn:microsoft.com/office/officeart/2005/8/layout/radial4"/>
    <dgm:cxn modelId="{371C9992-1DD2-424F-BE90-56DEF99D72C0}" srcId="{6E54FB4F-B48C-434A-AD84-8DB5D5950335}" destId="{31F73B79-8FDA-4EFD-A556-862D17B5B267}" srcOrd="2" destOrd="0" parTransId="{7050893A-D058-4721-86E4-AC12EE096A91}" sibTransId="{36FDC018-834D-48C1-B5B1-41F84713651D}"/>
    <dgm:cxn modelId="{FC16FFBF-1927-4204-95FA-9D79F2BE0594}" type="presOf" srcId="{86843BD5-F9F2-4048-81C3-06E63C777244}" destId="{9CC56818-F2FF-47C5-91C1-09FC21D84D46}" srcOrd="0" destOrd="0" presId="urn:microsoft.com/office/officeart/2005/8/layout/radial4"/>
    <dgm:cxn modelId="{ACB036AA-50BE-4BE1-A12A-617CA2A68819}" srcId="{6E54FB4F-B48C-434A-AD84-8DB5D5950335}" destId="{BB9D6E29-01D2-406D-AD23-FCE11998189C}" srcOrd="0" destOrd="0" parTransId="{86843BD5-F9F2-4048-81C3-06E63C777244}" sibTransId="{BB6464F8-D4F5-4763-BDF0-CC2D348C9499}"/>
    <dgm:cxn modelId="{EDFCC97D-A6B1-4130-A2DC-A3E1F350AC08}" type="presOf" srcId="{EAA16F15-4E1D-4E51-A319-1F0EE4FB0075}" destId="{2CAB758D-874B-4653-B2BC-C732D3C2970B}" srcOrd="0" destOrd="0" presId="urn:microsoft.com/office/officeart/2005/8/layout/radial4"/>
    <dgm:cxn modelId="{16F08B87-F642-4959-A2C4-042A440FFA7D}" srcId="{6E54FB4F-B48C-434A-AD84-8DB5D5950335}" destId="{EAA16F15-4E1D-4E51-A319-1F0EE4FB0075}" srcOrd="1" destOrd="0" parTransId="{9F986E64-798E-4DB4-93A3-8282A6249E28}" sibTransId="{0B0E701D-45FA-4687-8D4C-BE24EA518EBA}"/>
    <dgm:cxn modelId="{E4A18978-0E1B-4FF9-8B4F-ED5B5E2B6767}" type="presOf" srcId="{6CE8C4F7-7959-4D40-9211-55041C0C1E55}" destId="{7651A9D9-C13B-49EF-86D4-9D2B347C6960}" srcOrd="0" destOrd="0" presId="urn:microsoft.com/office/officeart/2005/8/layout/radial4"/>
    <dgm:cxn modelId="{C5F9EE34-0306-4300-A86E-1FBD40F7E26C}" type="presParOf" srcId="{7651A9D9-C13B-49EF-86D4-9D2B347C6960}" destId="{8D462A9A-4BDF-429E-88B5-50CE5E3CF19B}" srcOrd="0" destOrd="0" presId="urn:microsoft.com/office/officeart/2005/8/layout/radial4"/>
    <dgm:cxn modelId="{96B81440-B7CB-4131-8AB6-D82D6CDEAA7E}" type="presParOf" srcId="{7651A9D9-C13B-49EF-86D4-9D2B347C6960}" destId="{9CC56818-F2FF-47C5-91C1-09FC21D84D46}" srcOrd="1" destOrd="0" presId="urn:microsoft.com/office/officeart/2005/8/layout/radial4"/>
    <dgm:cxn modelId="{A0131560-6CEF-457B-B27C-DEEE3C113ADD}" type="presParOf" srcId="{7651A9D9-C13B-49EF-86D4-9D2B347C6960}" destId="{FD201275-97CD-4B50-93AF-07685D89E4FC}" srcOrd="2" destOrd="0" presId="urn:microsoft.com/office/officeart/2005/8/layout/radial4"/>
    <dgm:cxn modelId="{8BC77AFC-84CD-4355-8677-CA55B325652B}" type="presParOf" srcId="{7651A9D9-C13B-49EF-86D4-9D2B347C6960}" destId="{041A6410-FB87-483F-84C6-FC3A993137C1}" srcOrd="3" destOrd="0" presId="urn:microsoft.com/office/officeart/2005/8/layout/radial4"/>
    <dgm:cxn modelId="{9CF7006A-C362-4966-807C-A10F06A6FE49}" type="presParOf" srcId="{7651A9D9-C13B-49EF-86D4-9D2B347C6960}" destId="{2CAB758D-874B-4653-B2BC-C732D3C2970B}" srcOrd="4" destOrd="0" presId="urn:microsoft.com/office/officeart/2005/8/layout/radial4"/>
    <dgm:cxn modelId="{AC22168A-CA4D-40F4-B8D9-A3CB0A543EE0}" type="presParOf" srcId="{7651A9D9-C13B-49EF-86D4-9D2B347C6960}" destId="{482B8E78-8D11-49A8-8D44-204B6AF3C23B}" srcOrd="5" destOrd="0" presId="urn:microsoft.com/office/officeart/2005/8/layout/radial4"/>
    <dgm:cxn modelId="{DB28B53D-4C06-41A0-BDE9-675615DA28CD}" type="presParOf" srcId="{7651A9D9-C13B-49EF-86D4-9D2B347C6960}" destId="{E29A7CFA-10F7-46D0-941A-18397F0825F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Charter</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Session</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pl-PL" dirty="0" smtClean="0"/>
            <a:t>A</a:t>
          </a:r>
          <a:r>
            <a:rPr lang="en-US" dirty="0" smtClean="0"/>
            <a:t> goal or agenda for a test session. Charters are created by the test team prior to the start of testing, but they may be added or changed at any time. Often charters are created from a specification, test plan, or by </a:t>
          </a:r>
          <a:r>
            <a:rPr lang="en-US" b="1" dirty="0" smtClean="0"/>
            <a:t>examining results from previous sessions</a:t>
          </a:r>
          <a:r>
            <a:rPr lang="en-US" dirty="0" smtClean="0"/>
            <a: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en-US" dirty="0" smtClean="0"/>
            <a:t>An </a:t>
          </a:r>
          <a:r>
            <a:rPr lang="en-US" b="1" dirty="0" smtClean="0"/>
            <a:t>uninterrupted</a:t>
          </a:r>
          <a:r>
            <a:rPr lang="en-US" dirty="0" smtClean="0"/>
            <a:t> period of time spent testing, ideally lasting one to two hours. Each session is focused on a charter, but testers can also explore new opportunities or issues during this time. This might be through the use of written notes, video capture tools or by whatever method as deemed appropriate by the tester.</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FC82432C-112D-4B36-A2A2-07C120027D8A}" type="presOf" srcId="{D7A094ED-90A6-4F1B-A7D0-EB57C1B382DC}" destId="{4DE5DBCE-6D20-4ABE-8B4D-152FA00B46B2}" srcOrd="0" destOrd="0" presId="urn:microsoft.com/office/officeart/2005/8/layout/vList5"/>
    <dgm:cxn modelId="{396222E7-1727-4EA3-AA6C-0E7DC876269A}" srcId="{D7A094ED-90A6-4F1B-A7D0-EB57C1B382DC}" destId="{FDC9B612-D020-4C58-AE47-5B2CE39531C4}" srcOrd="0" destOrd="0" parTransId="{B29EA828-F661-4FC6-AE5E-41AC09262844}" sibTransId="{52971316-4A74-40E6-AE96-842558F61D57}"/>
    <dgm:cxn modelId="{112B98F0-7EBF-4D85-BA14-6A9054C1E3A5}" srcId="{BC8CD75E-529F-4896-9661-8D1B3243BD8F}" destId="{00170821-7BFD-46C3-8CAC-E3E5F3FC9D2A}" srcOrd="0" destOrd="0" parTransId="{FEA0D9AD-B5A5-445D-97DF-CBB5117EB4F5}" sibTransId="{2D29E52B-7075-4D96-B82A-CF09AE61FD0A}"/>
    <dgm:cxn modelId="{CEFE1608-4319-4B1C-90BC-0393746B98F9}" type="presOf" srcId="{F1B4CDF4-09BD-448C-85C5-1D8EFEB84397}" destId="{E7B18B26-9F0B-47B4-BE76-CAA04EB0EB17}" srcOrd="0" destOrd="0" presId="urn:microsoft.com/office/officeart/2005/8/layout/vList5"/>
    <dgm:cxn modelId="{F4F63ACB-E267-4996-A895-0C285CA86B90}" type="presOf" srcId="{FDC9B612-D020-4C58-AE47-5B2CE39531C4}" destId="{F6A28970-9BBF-4802-80AE-1B1B8B41C8F4}" srcOrd="0" destOrd="0" presId="urn:microsoft.com/office/officeart/2005/8/layout/vList5"/>
    <dgm:cxn modelId="{1E265440-2C0F-494D-8963-0B9B64BC852D}" srcId="{F1B4CDF4-09BD-448C-85C5-1D8EFEB84397}" destId="{D7A094ED-90A6-4F1B-A7D0-EB57C1B382DC}" srcOrd="0" destOrd="0" parTransId="{94CE930C-3141-4CCB-BB81-A6B925997942}" sibTransId="{55BEB954-2375-4C49-8940-335D0B8F9E57}"/>
    <dgm:cxn modelId="{BED2C067-4E50-4435-AE02-27416B9C1787}" srcId="{F1B4CDF4-09BD-448C-85C5-1D8EFEB84397}" destId="{BC8CD75E-529F-4896-9661-8D1B3243BD8F}" srcOrd="1" destOrd="0" parTransId="{20AB8A17-857D-420E-BE4A-84D10F463B4F}" sibTransId="{AC5BA71B-E40C-4441-B559-92970D14DAB4}"/>
    <dgm:cxn modelId="{985F2A5F-6F16-4DD4-9DC8-D88EAC47D20A}" type="presOf" srcId="{BC8CD75E-529F-4896-9661-8D1B3243BD8F}" destId="{38B45076-4A61-41E4-90F7-1B4B56AAC337}" srcOrd="0" destOrd="0" presId="urn:microsoft.com/office/officeart/2005/8/layout/vList5"/>
    <dgm:cxn modelId="{F98BB0EB-4C48-4580-BE58-A976D6AA4A20}" type="presOf" srcId="{00170821-7BFD-46C3-8CAC-E3E5F3FC9D2A}" destId="{16FA17C3-6924-4B80-9039-38E754E3B626}" srcOrd="0" destOrd="0" presId="urn:microsoft.com/office/officeart/2005/8/layout/vList5"/>
    <dgm:cxn modelId="{FB433FE3-1BF2-49C1-93F0-D48524D04DDE}" type="presParOf" srcId="{E7B18B26-9F0B-47B4-BE76-CAA04EB0EB17}" destId="{50F6B2E5-262C-4057-A04B-8A25B7562A22}" srcOrd="0" destOrd="0" presId="urn:microsoft.com/office/officeart/2005/8/layout/vList5"/>
    <dgm:cxn modelId="{287B8AC4-0EAB-4FAF-B8F5-7684540D02EC}" type="presParOf" srcId="{50F6B2E5-262C-4057-A04B-8A25B7562A22}" destId="{4DE5DBCE-6D20-4ABE-8B4D-152FA00B46B2}" srcOrd="0" destOrd="0" presId="urn:microsoft.com/office/officeart/2005/8/layout/vList5"/>
    <dgm:cxn modelId="{C18C1A07-A43E-4198-95F8-5D34122278B7}" type="presParOf" srcId="{50F6B2E5-262C-4057-A04B-8A25B7562A22}" destId="{F6A28970-9BBF-4802-80AE-1B1B8B41C8F4}" srcOrd="1" destOrd="0" presId="urn:microsoft.com/office/officeart/2005/8/layout/vList5"/>
    <dgm:cxn modelId="{5A86719B-5E36-46F4-8595-8440BE56C4B1}" type="presParOf" srcId="{E7B18B26-9F0B-47B4-BE76-CAA04EB0EB17}" destId="{C7B2141C-30F6-481F-8D80-B669D267A5BD}" srcOrd="1" destOrd="0" presId="urn:microsoft.com/office/officeart/2005/8/layout/vList5"/>
    <dgm:cxn modelId="{705FB74A-276D-49A4-9EA3-46B3AD032100}" type="presParOf" srcId="{E7B18B26-9F0B-47B4-BE76-CAA04EB0EB17}" destId="{DBECDF39-E59C-436F-B520-D7359EFE4F03}" srcOrd="2" destOrd="0" presId="urn:microsoft.com/office/officeart/2005/8/layout/vList5"/>
    <dgm:cxn modelId="{907F1FF4-96A4-4C04-B4FC-1D3827A2D604}" type="presParOf" srcId="{DBECDF39-E59C-436F-B520-D7359EFE4F03}" destId="{38B45076-4A61-41E4-90F7-1B4B56AAC337}" srcOrd="0" destOrd="0" presId="urn:microsoft.com/office/officeart/2005/8/layout/vList5"/>
    <dgm:cxn modelId="{2A796108-D20A-4CF5-88CB-9C9D77A8B260}"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130B-F631-4501-BDC4-938B0B8DD691}">
      <dsp:nvSpPr>
        <dsp:cNvPr id="0" name=""/>
        <dsp:cNvSpPr/>
      </dsp:nvSpPr>
      <dsp:spPr>
        <a:xfrm>
          <a:off x="0" y="0"/>
          <a:ext cx="8895161"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FCD525A-B183-48A2-AD88-048C4B697312}">
      <dsp:nvSpPr>
        <dsp:cNvPr id="0" name=""/>
        <dsp:cNvSpPr/>
      </dsp:nvSpPr>
      <dsp:spPr>
        <a:xfrm>
          <a:off x="0" y="0"/>
          <a:ext cx="1779032" cy="53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rtl="0">
            <a:lnSpc>
              <a:spcPct val="90000"/>
            </a:lnSpc>
            <a:spcBef>
              <a:spcPct val="0"/>
            </a:spcBef>
            <a:spcAft>
              <a:spcPct val="35000"/>
            </a:spcAft>
          </a:pPr>
          <a:endParaRPr lang="pl-PL" sz="6500" kern="1200"/>
        </a:p>
      </dsp:txBody>
      <dsp:txXfrm>
        <a:off x="0" y="0"/>
        <a:ext cx="1779032" cy="5378450"/>
      </dsp:txXfrm>
    </dsp:sp>
    <dsp:sp modelId="{1E73F33A-68C2-4E94-B64A-D77D63350F96}">
      <dsp:nvSpPr>
        <dsp:cNvPr id="0" name=""/>
        <dsp:cNvSpPr/>
      </dsp:nvSpPr>
      <dsp:spPr>
        <a:xfrm>
          <a:off x="1912459" y="25474"/>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Dividing test design from the test execution</a:t>
          </a:r>
          <a:endParaRPr lang="pl-PL" sz="1500" kern="1200" dirty="0"/>
        </a:p>
      </dsp:txBody>
      <dsp:txXfrm>
        <a:off x="1912459" y="25474"/>
        <a:ext cx="6982701" cy="509482"/>
      </dsp:txXfrm>
    </dsp:sp>
    <dsp:sp modelId="{B3CDD7A3-ACA9-422B-99A1-8E8ECF7A0A2F}">
      <dsp:nvSpPr>
        <dsp:cNvPr id="0" name=""/>
        <dsp:cNvSpPr/>
      </dsp:nvSpPr>
      <dsp:spPr>
        <a:xfrm>
          <a:off x="1779032" y="534956"/>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03287DD6-46FD-404F-B495-C22A045DBB7E}">
      <dsp:nvSpPr>
        <dsp:cNvPr id="0" name=""/>
        <dsp:cNvSpPr/>
      </dsp:nvSpPr>
      <dsp:spPr>
        <a:xfrm>
          <a:off x="1912459" y="560430"/>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Suppresses thinking out of test execution</a:t>
          </a:r>
          <a:endParaRPr lang="pl-PL" sz="1500" kern="1200"/>
        </a:p>
      </dsp:txBody>
      <dsp:txXfrm>
        <a:off x="1912459" y="560430"/>
        <a:ext cx="6982701" cy="509482"/>
      </dsp:txXfrm>
    </dsp:sp>
    <dsp:sp modelId="{483A3E0F-6011-4646-89A5-875AE6D0B433}">
      <dsp:nvSpPr>
        <dsp:cNvPr id="0" name=""/>
        <dsp:cNvSpPr/>
      </dsp:nvSpPr>
      <dsp:spPr>
        <a:xfrm>
          <a:off x="1779032" y="1069912"/>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70EDF53-60AE-4D07-86D2-138D87278686}">
      <dsp:nvSpPr>
        <dsp:cNvPr id="0" name=""/>
        <dsp:cNvSpPr/>
      </dsp:nvSpPr>
      <dsp:spPr>
        <a:xfrm>
          <a:off x="1912459" y="1095386"/>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Step by step instructions with a pass/fail criteria based on set of expected results</a:t>
          </a:r>
          <a:endParaRPr lang="pl-PL" sz="1500" kern="1200"/>
        </a:p>
      </dsp:txBody>
      <dsp:txXfrm>
        <a:off x="1912459" y="1095386"/>
        <a:ext cx="6982701" cy="509482"/>
      </dsp:txXfrm>
    </dsp:sp>
    <dsp:sp modelId="{FF4076B6-5149-48B3-83D7-772B45F044B6}">
      <dsp:nvSpPr>
        <dsp:cNvPr id="0" name=""/>
        <dsp:cNvSpPr/>
      </dsp:nvSpPr>
      <dsp:spPr>
        <a:xfrm>
          <a:off x="1779032" y="1604868"/>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1DE88DB-FD9C-4AF0-9040-F918FDC63D24}">
      <dsp:nvSpPr>
        <dsp:cNvPr id="0" name=""/>
        <dsp:cNvSpPr/>
      </dsp:nvSpPr>
      <dsp:spPr>
        <a:xfrm>
          <a:off x="1912459" y="1630342"/>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Commonly utilizes different resources for test design and execution</a:t>
          </a:r>
          <a:endParaRPr lang="pl-PL" sz="1500" kern="1200" dirty="0"/>
        </a:p>
      </dsp:txBody>
      <dsp:txXfrm>
        <a:off x="1912459" y="1630342"/>
        <a:ext cx="6982701" cy="509482"/>
      </dsp:txXfrm>
    </dsp:sp>
    <dsp:sp modelId="{739596D8-EDB2-48D4-8A53-44531CBED398}">
      <dsp:nvSpPr>
        <dsp:cNvPr id="0" name=""/>
        <dsp:cNvSpPr/>
      </dsp:nvSpPr>
      <dsp:spPr>
        <a:xfrm>
          <a:off x="1779032" y="2139824"/>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00ABFE4-C961-4334-8601-14727EB69101}">
      <dsp:nvSpPr>
        <dsp:cNvPr id="0" name=""/>
        <dsp:cNvSpPr/>
      </dsp:nvSpPr>
      <dsp:spPr>
        <a:xfrm>
          <a:off x="1912459" y="2165298"/>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Can be both manual or automated</a:t>
          </a:r>
          <a:endParaRPr lang="pl-PL" sz="1500" kern="1200"/>
        </a:p>
      </dsp:txBody>
      <dsp:txXfrm>
        <a:off x="1912459" y="2165298"/>
        <a:ext cx="6982701" cy="509482"/>
      </dsp:txXfrm>
    </dsp:sp>
    <dsp:sp modelId="{9C206888-2492-4655-90B0-2069110D6FDF}">
      <dsp:nvSpPr>
        <dsp:cNvPr id="0" name=""/>
        <dsp:cNvSpPr/>
      </dsp:nvSpPr>
      <dsp:spPr>
        <a:xfrm>
          <a:off x="1779032" y="2674780"/>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1F007FC-B82A-4223-A1D9-B926758FC2B6}">
      <dsp:nvSpPr>
        <dsp:cNvPr id="0" name=""/>
        <dsp:cNvSpPr/>
      </dsp:nvSpPr>
      <dsp:spPr>
        <a:xfrm>
          <a:off x="1912459" y="2700255"/>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smtClean="0"/>
            <a:t>Executed many times </a:t>
          </a:r>
          <a:endParaRPr lang="pl-PL" sz="1500" kern="1200"/>
        </a:p>
      </dsp:txBody>
      <dsp:txXfrm>
        <a:off x="1912459" y="2700255"/>
        <a:ext cx="6982701" cy="509482"/>
      </dsp:txXfrm>
    </dsp:sp>
    <dsp:sp modelId="{0415A53D-D83F-4BB3-8CE9-DAC713B85AE4}">
      <dsp:nvSpPr>
        <dsp:cNvPr id="0" name=""/>
        <dsp:cNvSpPr/>
      </dsp:nvSpPr>
      <dsp:spPr>
        <a:xfrm>
          <a:off x="1779032" y="3209737"/>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30389D29-E422-4402-A6C5-44593A1A053C}">
      <dsp:nvSpPr>
        <dsp:cNvPr id="0" name=""/>
        <dsp:cNvSpPr/>
      </dsp:nvSpPr>
      <dsp:spPr>
        <a:xfrm>
          <a:off x="1912459" y="3235211"/>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smtClean="0"/>
            <a:t>Properly used together with tracabilty matrix can give nice coverage statistics</a:t>
          </a:r>
          <a:endParaRPr lang="pl-PL" sz="1500" kern="1200"/>
        </a:p>
      </dsp:txBody>
      <dsp:txXfrm>
        <a:off x="1912459" y="3235211"/>
        <a:ext cx="6982701" cy="509482"/>
      </dsp:txXfrm>
    </dsp:sp>
    <dsp:sp modelId="{F01D4327-CAB2-449F-AB4B-1D33BE7E1B24}">
      <dsp:nvSpPr>
        <dsp:cNvPr id="0" name=""/>
        <dsp:cNvSpPr/>
      </dsp:nvSpPr>
      <dsp:spPr>
        <a:xfrm>
          <a:off x="1779032" y="3744693"/>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999629-2612-4D2B-8766-E544345AE006}">
      <dsp:nvSpPr>
        <dsp:cNvPr id="0" name=""/>
        <dsp:cNvSpPr/>
      </dsp:nvSpPr>
      <dsp:spPr>
        <a:xfrm>
          <a:off x="1912459" y="3770167"/>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Assumes the product is “locked down”</a:t>
          </a:r>
          <a:endParaRPr lang="pl-PL" sz="1500" kern="1200"/>
        </a:p>
      </dsp:txBody>
      <dsp:txXfrm>
        <a:off x="1912459" y="3770167"/>
        <a:ext cx="6982701" cy="509482"/>
      </dsp:txXfrm>
    </dsp:sp>
    <dsp:sp modelId="{E21A6C31-BA00-4B0E-90CF-6A6967E18E71}">
      <dsp:nvSpPr>
        <dsp:cNvPr id="0" name=""/>
        <dsp:cNvSpPr/>
      </dsp:nvSpPr>
      <dsp:spPr>
        <a:xfrm>
          <a:off x="1779032" y="4279649"/>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3766D38-9877-460B-A3AA-2F124CBDDC57}">
      <dsp:nvSpPr>
        <dsp:cNvPr id="0" name=""/>
        <dsp:cNvSpPr/>
      </dsp:nvSpPr>
      <dsp:spPr>
        <a:xfrm>
          <a:off x="1912459" y="4305123"/>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Requires lots of planning and documentation </a:t>
          </a:r>
          <a:endParaRPr lang="pl-PL" sz="1500" kern="1200" dirty="0"/>
        </a:p>
      </dsp:txBody>
      <dsp:txXfrm>
        <a:off x="1912459" y="4305123"/>
        <a:ext cx="6982701" cy="509482"/>
      </dsp:txXfrm>
    </dsp:sp>
    <dsp:sp modelId="{D09D4433-D4F4-4037-970C-820314028BCD}">
      <dsp:nvSpPr>
        <dsp:cNvPr id="0" name=""/>
        <dsp:cNvSpPr/>
      </dsp:nvSpPr>
      <dsp:spPr>
        <a:xfrm>
          <a:off x="1779032" y="4814605"/>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4AF6ED2-A13B-492A-A7CA-92E8B5F403FE}">
      <dsp:nvSpPr>
        <dsp:cNvPr id="0" name=""/>
        <dsp:cNvSpPr/>
      </dsp:nvSpPr>
      <dsp:spPr>
        <a:xfrm>
          <a:off x="1912459" y="4840079"/>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dirty="0" smtClean="0"/>
            <a:t>Good candidate for automation</a:t>
          </a:r>
          <a:endParaRPr lang="pl-PL" sz="1500" kern="1200" dirty="0"/>
        </a:p>
      </dsp:txBody>
      <dsp:txXfrm>
        <a:off x="1912459" y="4840079"/>
        <a:ext cx="6982701" cy="509482"/>
      </dsp:txXfrm>
    </dsp:sp>
    <dsp:sp modelId="{2D906809-6EF3-40BE-8014-E4CFF9A0D911}">
      <dsp:nvSpPr>
        <dsp:cNvPr id="0" name=""/>
        <dsp:cNvSpPr/>
      </dsp:nvSpPr>
      <dsp:spPr>
        <a:xfrm>
          <a:off x="1779032" y="5349561"/>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8970-9BBF-4802-80AE-1B1B8B41C8F4}">
      <dsp:nvSpPr>
        <dsp:cNvPr id="0" name=""/>
        <dsp:cNvSpPr/>
      </dsp:nvSpPr>
      <dsp:spPr>
        <a:xfrm rot="5400000">
          <a:off x="4499212" y="-1689853"/>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The essence of the whole session. Tester write down </a:t>
          </a:r>
          <a:r>
            <a:rPr lang="pl-PL" sz="2800" kern="1200" dirty="0" smtClean="0"/>
            <a:t>his </a:t>
          </a:r>
          <a:r>
            <a:rPr lang="en-US" sz="2800" kern="1200" dirty="0" smtClean="0"/>
            <a:t>activity, which can be divided into different levels (errors</a:t>
          </a:r>
          <a:r>
            <a:rPr lang="pl-PL" sz="2800" kern="1200" dirty="0" smtClean="0"/>
            <a:t>, </a:t>
          </a:r>
          <a:r>
            <a:rPr lang="en-US" sz="2800" kern="1200" dirty="0" smtClean="0"/>
            <a:t>test data, questions, ideas, problems encountered, </a:t>
          </a:r>
          <a:r>
            <a:rPr lang="pl-PL" sz="2800" kern="1200" dirty="0" smtClean="0"/>
            <a:t>etc</a:t>
          </a:r>
          <a:r>
            <a:rPr lang="en-US" sz="2800" kern="1200" dirty="0" smtClean="0"/>
            <a:t>). </a:t>
          </a:r>
          <a:r>
            <a:rPr lang="en-US" sz="2800" kern="1200" dirty="0" smtClean="0">
              <a:hlinkClick xmlns:r="http://schemas.openxmlformats.org/officeDocument/2006/relationships" r:id="rId1"/>
            </a:rPr>
            <a:t>Sample report.</a:t>
          </a:r>
          <a:endParaRPr lang="pl-PL" sz="2800" kern="1200" dirty="0"/>
        </a:p>
      </dsp:txBody>
      <dsp:txXfrm rot="-5400000">
        <a:off x="2806622" y="135227"/>
        <a:ext cx="5966758" cy="2449088"/>
      </dsp:txXfrm>
    </dsp:sp>
    <dsp:sp modelId="{4DE5DBCE-6D20-4ABE-8B4D-152FA00B46B2}">
      <dsp:nvSpPr>
        <dsp:cNvPr id="0" name=""/>
        <dsp:cNvSpPr/>
      </dsp:nvSpPr>
      <dsp:spPr>
        <a:xfrm>
          <a:off x="624204" y="123579"/>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pl-PL" sz="2700" b="1" kern="1200" dirty="0" smtClean="0"/>
            <a:t>Report</a:t>
          </a:r>
        </a:p>
      </dsp:txBody>
      <dsp:txXfrm>
        <a:off x="730741" y="230116"/>
        <a:ext cx="1969343" cy="2259307"/>
      </dsp:txXfrm>
    </dsp:sp>
    <dsp:sp modelId="{16FA17C3-6924-4B80-9039-38E754E3B626}">
      <dsp:nvSpPr>
        <dsp:cNvPr id="0" name=""/>
        <dsp:cNvSpPr/>
      </dsp:nvSpPr>
      <dsp:spPr>
        <a:xfrm rot="5400000">
          <a:off x="4499212" y="1193844"/>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pl-PL" sz="2800" kern="1200" dirty="0" smtClean="0"/>
            <a:t>Should occur after the sessions are done. More experienced testers are giving feedback and deciding how to improve the next sessions. Crucial part to make the SBTM working properly.</a:t>
          </a:r>
          <a:endParaRPr lang="pl-PL" sz="2800" kern="1200" dirty="0"/>
        </a:p>
      </dsp:txBody>
      <dsp:txXfrm rot="-5400000">
        <a:off x="2806622" y="3018924"/>
        <a:ext cx="5966758" cy="2449088"/>
      </dsp:txXfrm>
    </dsp:sp>
    <dsp:sp modelId="{38B45076-4A61-41E4-90F7-1B4B56AAC337}">
      <dsp:nvSpPr>
        <dsp:cNvPr id="0" name=""/>
        <dsp:cNvSpPr/>
      </dsp:nvSpPr>
      <dsp:spPr>
        <a:xfrm>
          <a:off x="624204" y="3007278"/>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pl-PL" sz="2700" b="1" kern="1200" dirty="0" smtClean="0"/>
            <a:t>Debriefing </a:t>
          </a:r>
          <a:endParaRPr lang="pl-PL" sz="2700" kern="1200" dirty="0"/>
        </a:p>
      </dsp:txBody>
      <dsp:txXfrm>
        <a:off x="730741" y="3113815"/>
        <a:ext cx="1969343" cy="2259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7FC0-0A55-4BCA-8AE3-3093C0A29FD4}">
      <dsp:nvSpPr>
        <dsp:cNvPr id="0" name=""/>
        <dsp:cNvSpPr/>
      </dsp:nvSpPr>
      <dsp:spPr>
        <a:xfrm>
          <a:off x="0" y="503911"/>
          <a:ext cx="8895161" cy="17374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pl-PL" sz="4500" kern="1200" dirty="0" smtClean="0"/>
            <a:t>Inattentional blindnes – tester pays attention only to script path </a:t>
          </a:r>
          <a:endParaRPr lang="pl-PL" sz="4500" kern="1200" dirty="0"/>
        </a:p>
      </dsp:txBody>
      <dsp:txXfrm>
        <a:off x="84815" y="588726"/>
        <a:ext cx="8725531" cy="1567820"/>
      </dsp:txXfrm>
    </dsp:sp>
    <dsp:sp modelId="{A93F5A59-F079-43C6-A0FC-5E9433148CF9}">
      <dsp:nvSpPr>
        <dsp:cNvPr id="0" name=""/>
        <dsp:cNvSpPr/>
      </dsp:nvSpPr>
      <dsp:spPr>
        <a:xfrm>
          <a:off x="0" y="2370962"/>
          <a:ext cx="8895161" cy="17374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smtClean="0"/>
            <a:t>Less likely to find the most important and complex bugs</a:t>
          </a:r>
          <a:endParaRPr lang="pl-PL" sz="4500" kern="1200" dirty="0"/>
        </a:p>
      </dsp:txBody>
      <dsp:txXfrm>
        <a:off x="84815" y="2455777"/>
        <a:ext cx="8725531" cy="1567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6E838-F982-44BB-9815-82E09E4FC7BA}">
      <dsp:nvSpPr>
        <dsp:cNvPr id="0" name=""/>
        <dsp:cNvSpPr/>
      </dsp:nvSpPr>
      <dsp:spPr>
        <a:xfrm>
          <a:off x="0" y="62537"/>
          <a:ext cx="8895161" cy="134461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pl-PL" sz="3800" kern="1200" dirty="0" smtClean="0"/>
            <a:t>Checking the same things all the time and missing the same things every time</a:t>
          </a:r>
          <a:endParaRPr lang="pl-PL" sz="3800" kern="1200" dirty="0"/>
        </a:p>
      </dsp:txBody>
      <dsp:txXfrm>
        <a:off x="39382" y="101919"/>
        <a:ext cx="8816397" cy="1265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4C010-9E41-4B2A-8743-5154BC221895}">
      <dsp:nvSpPr>
        <dsp:cNvPr id="0" name=""/>
        <dsp:cNvSpPr/>
      </dsp:nvSpPr>
      <dsp:spPr>
        <a:xfrm>
          <a:off x="785" y="697734"/>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pl-PL" sz="1900" kern="1200" dirty="0" smtClean="0"/>
            <a:t>Quality of scripts = quality of requirements</a:t>
          </a:r>
          <a:endParaRPr lang="pl-PL" sz="1900" kern="1200" dirty="0"/>
        </a:p>
      </dsp:txBody>
      <dsp:txXfrm>
        <a:off x="785" y="697734"/>
        <a:ext cx="3063831" cy="1838299"/>
      </dsp:txXfrm>
    </dsp:sp>
    <dsp:sp modelId="{6DED70D8-FB22-4B45-83F8-89506006349C}">
      <dsp:nvSpPr>
        <dsp:cNvPr id="0" name=""/>
        <dsp:cNvSpPr/>
      </dsp:nvSpPr>
      <dsp:spPr>
        <a:xfrm>
          <a:off x="3371000" y="697734"/>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pl-PL" sz="1900" kern="1200" dirty="0" smtClean="0"/>
            <a:t>High cost:</a:t>
          </a:r>
          <a:endParaRPr lang="pl-PL" sz="1900" kern="1200" dirty="0"/>
        </a:p>
        <a:p>
          <a:pPr marL="114300" lvl="1" indent="-114300" algn="l" defTabSz="666750" rtl="0">
            <a:lnSpc>
              <a:spcPct val="90000"/>
            </a:lnSpc>
            <a:spcBef>
              <a:spcPct val="0"/>
            </a:spcBef>
            <a:spcAft>
              <a:spcPct val="15000"/>
            </a:spcAft>
            <a:buChar char="••"/>
          </a:pPr>
          <a:r>
            <a:rPr lang="pl-PL" sz="1500" kern="1200" dirty="0" smtClean="0"/>
            <a:t>Spending time on running scripts that are not finding new bugs</a:t>
          </a:r>
          <a:endParaRPr lang="pl-PL" sz="1500" kern="1200" dirty="0"/>
        </a:p>
        <a:p>
          <a:pPr marL="114300" lvl="1" indent="-114300" algn="l" defTabSz="666750" rtl="0">
            <a:lnSpc>
              <a:spcPct val="90000"/>
            </a:lnSpc>
            <a:spcBef>
              <a:spcPct val="0"/>
            </a:spcBef>
            <a:spcAft>
              <a:spcPct val="15000"/>
            </a:spcAft>
            <a:buChar char="••"/>
          </a:pPr>
          <a:r>
            <a:rPr lang="pl-PL" sz="1500" kern="1200" dirty="0" smtClean="0"/>
            <a:t>A lot of effort for planing and documentation (it might not be valuable)</a:t>
          </a:r>
          <a:endParaRPr lang="pl-PL" sz="1500" kern="1200" dirty="0"/>
        </a:p>
        <a:p>
          <a:pPr marL="114300" lvl="1" indent="-114300" algn="l" defTabSz="666750" rtl="0">
            <a:lnSpc>
              <a:spcPct val="90000"/>
            </a:lnSpc>
            <a:spcBef>
              <a:spcPct val="0"/>
            </a:spcBef>
            <a:spcAft>
              <a:spcPct val="15000"/>
            </a:spcAft>
            <a:buChar char="••"/>
          </a:pPr>
          <a:r>
            <a:rPr lang="pl-PL" sz="1500" kern="1200" dirty="0" smtClean="0"/>
            <a:t>Changes in requirements</a:t>
          </a:r>
          <a:endParaRPr lang="pl-PL" sz="1500" kern="1200" dirty="0"/>
        </a:p>
      </dsp:txBody>
      <dsp:txXfrm>
        <a:off x="3371000" y="697734"/>
        <a:ext cx="3063831" cy="1838299"/>
      </dsp:txXfrm>
    </dsp:sp>
    <dsp:sp modelId="{13E12C51-918C-4638-AE27-64F96CCB50F4}">
      <dsp:nvSpPr>
        <dsp:cNvPr id="0" name=""/>
        <dsp:cNvSpPr/>
      </dsp:nvSpPr>
      <dsp:spPr>
        <a:xfrm>
          <a:off x="0" y="3438558"/>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pl-PL" sz="1900" kern="1200" dirty="0" smtClean="0"/>
            <a:t>Software can behave and fail in many ways – analogy to crime investigation</a:t>
          </a:r>
          <a:endParaRPr lang="pl-PL" sz="1900" kern="1200" dirty="0"/>
        </a:p>
      </dsp:txBody>
      <dsp:txXfrm>
        <a:off x="0" y="3438558"/>
        <a:ext cx="3063831" cy="1838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C99D-F31B-4698-9EAB-64BB8E892D58}">
      <dsp:nvSpPr>
        <dsp:cNvPr id="0" name=""/>
        <dsp:cNvSpPr/>
      </dsp:nvSpPr>
      <dsp:spPr>
        <a:xfrm>
          <a:off x="0" y="580412"/>
          <a:ext cx="8895161" cy="28255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90363" tIns="479044" rIns="690363"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“A style of software testing that emphasizes the personal freedom and responsibility of the individual tester to continually optimize the quality of his work by treating test-related learning, test design, test execution, and test result interpretation” (</a:t>
          </a:r>
          <a:r>
            <a:rPr lang="en-US" sz="2300" kern="1200" dirty="0" err="1" smtClean="0"/>
            <a:t>Kaner</a:t>
          </a:r>
          <a:r>
            <a:rPr lang="en-US" sz="2300" kern="1200" dirty="0" smtClean="0"/>
            <a:t> C., 1983</a:t>
          </a:r>
          <a:r>
            <a:rPr lang="pl-PL" sz="2300" kern="1200" dirty="0" smtClean="0"/>
            <a:t>)</a:t>
          </a:r>
          <a:endParaRPr lang="pl-PL" sz="2300" kern="1200" dirty="0"/>
        </a:p>
        <a:p>
          <a:pPr marL="228600" lvl="1" indent="-228600" algn="l" defTabSz="1022350" rtl="0">
            <a:lnSpc>
              <a:spcPct val="90000"/>
            </a:lnSpc>
            <a:spcBef>
              <a:spcPct val="0"/>
            </a:spcBef>
            <a:spcAft>
              <a:spcPct val="15000"/>
            </a:spcAft>
            <a:buChar char="••"/>
          </a:pPr>
          <a:r>
            <a:rPr lang="pl-PL" sz="2300" kern="1200" dirty="0" smtClean="0"/>
            <a:t>„</a:t>
          </a:r>
          <a:r>
            <a:rPr lang="en-US" sz="2300" kern="1200" dirty="0" smtClean="0"/>
            <a:t>The plainest definition of exploratory testing is test design and test execution at the same time</a:t>
          </a:r>
          <a:r>
            <a:rPr lang="pl-PL" sz="2300" kern="1200" dirty="0" smtClean="0"/>
            <a:t>”</a:t>
          </a:r>
        </a:p>
      </dsp:txBody>
      <dsp:txXfrm>
        <a:off x="0" y="580412"/>
        <a:ext cx="8895161" cy="2825550"/>
      </dsp:txXfrm>
    </dsp:sp>
    <dsp:sp modelId="{80F52EBC-8D45-41F7-89F0-CFCEF8BF6172}">
      <dsp:nvSpPr>
        <dsp:cNvPr id="0" name=""/>
        <dsp:cNvSpPr/>
      </dsp:nvSpPr>
      <dsp:spPr>
        <a:xfrm>
          <a:off x="444758" y="240932"/>
          <a:ext cx="6226612"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5351" tIns="0" rIns="235351" bIns="0" numCol="1" spcCol="1270" anchor="ctr" anchorCtr="0">
          <a:noAutofit/>
        </a:bodyPr>
        <a:lstStyle/>
        <a:p>
          <a:pPr lvl="0" algn="l" defTabSz="1022350" rtl="0">
            <a:lnSpc>
              <a:spcPct val="90000"/>
            </a:lnSpc>
            <a:spcBef>
              <a:spcPct val="0"/>
            </a:spcBef>
            <a:spcAft>
              <a:spcPct val="35000"/>
            </a:spcAft>
          </a:pPr>
          <a:r>
            <a:rPr lang="pl-PL" sz="2300" kern="1200" dirty="0" smtClean="0"/>
            <a:t>Cem Kaner</a:t>
          </a:r>
          <a:endParaRPr lang="pl-PL" sz="2300" kern="1200" dirty="0"/>
        </a:p>
      </dsp:txBody>
      <dsp:txXfrm>
        <a:off x="477902" y="274076"/>
        <a:ext cx="6160324" cy="612672"/>
      </dsp:txXfrm>
    </dsp:sp>
    <dsp:sp modelId="{A422E7A7-BACC-4D98-A93E-29E977820FEC}">
      <dsp:nvSpPr>
        <dsp:cNvPr id="0" name=""/>
        <dsp:cNvSpPr/>
      </dsp:nvSpPr>
      <dsp:spPr>
        <a:xfrm>
          <a:off x="0" y="3869642"/>
          <a:ext cx="8895161" cy="1267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90363" tIns="479044" rIns="690363"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The plainest definition of exploratory testing is test design and test execution at the same time</a:t>
          </a:r>
          <a:r>
            <a:rPr lang="pl-PL" sz="2300" kern="1200" dirty="0" smtClean="0"/>
            <a:t>”</a:t>
          </a:r>
          <a:endParaRPr lang="pl-PL" sz="2300" kern="1200" dirty="0"/>
        </a:p>
      </dsp:txBody>
      <dsp:txXfrm>
        <a:off x="0" y="3869642"/>
        <a:ext cx="8895161" cy="1267875"/>
      </dsp:txXfrm>
    </dsp:sp>
    <dsp:sp modelId="{85332DC5-1850-45E9-911F-EED0C5B8BB47}">
      <dsp:nvSpPr>
        <dsp:cNvPr id="0" name=""/>
        <dsp:cNvSpPr/>
      </dsp:nvSpPr>
      <dsp:spPr>
        <a:xfrm>
          <a:off x="444758" y="3530162"/>
          <a:ext cx="6226612"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5351" tIns="0" rIns="235351" bIns="0" numCol="1" spcCol="1270" anchor="ctr" anchorCtr="0">
          <a:noAutofit/>
        </a:bodyPr>
        <a:lstStyle/>
        <a:p>
          <a:pPr lvl="0" algn="l" defTabSz="1022350" rtl="0">
            <a:lnSpc>
              <a:spcPct val="90000"/>
            </a:lnSpc>
            <a:spcBef>
              <a:spcPct val="0"/>
            </a:spcBef>
            <a:spcAft>
              <a:spcPct val="35000"/>
            </a:spcAft>
          </a:pPr>
          <a:r>
            <a:rPr lang="pl-PL" sz="2300" kern="1200" dirty="0" smtClean="0"/>
            <a:t>James Bach</a:t>
          </a:r>
          <a:endParaRPr lang="pl-PL" sz="2300" kern="1200" dirty="0"/>
        </a:p>
      </dsp:txBody>
      <dsp:txXfrm>
        <a:off x="477902" y="3563306"/>
        <a:ext cx="6160324"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9BCC6-31D9-4C7D-A899-C873254CEE91}">
      <dsp:nvSpPr>
        <dsp:cNvPr id="0" name=""/>
        <dsp:cNvSpPr/>
      </dsp:nvSpPr>
      <dsp:spPr>
        <a:xfrm>
          <a:off x="0" y="1937"/>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More bugs found</a:t>
          </a:r>
          <a:endParaRPr lang="pl-PL" sz="1900" kern="1200"/>
        </a:p>
      </dsp:txBody>
      <dsp:txXfrm>
        <a:off x="35268" y="37205"/>
        <a:ext cx="9011684" cy="651938"/>
      </dsp:txXfrm>
    </dsp:sp>
    <dsp:sp modelId="{F7A09BED-FA07-403B-AF78-2635BC5B5FA2}">
      <dsp:nvSpPr>
        <dsp:cNvPr id="0" name=""/>
        <dsp:cNvSpPr/>
      </dsp:nvSpPr>
      <dsp:spPr>
        <a:xfrm>
          <a:off x="0" y="779131"/>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Bugs are found earlier</a:t>
          </a:r>
          <a:endParaRPr lang="pl-PL" sz="1900" kern="1200"/>
        </a:p>
      </dsp:txBody>
      <dsp:txXfrm>
        <a:off x="35268" y="814399"/>
        <a:ext cx="9011684" cy="651938"/>
      </dsp:txXfrm>
    </dsp:sp>
    <dsp:sp modelId="{76DCDE00-DAA2-4617-BF38-7CE2669588DF}">
      <dsp:nvSpPr>
        <dsp:cNvPr id="0" name=""/>
        <dsp:cNvSpPr/>
      </dsp:nvSpPr>
      <dsp:spPr>
        <a:xfrm>
          <a:off x="0" y="1556327"/>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More time spent testing, testing can start earlier</a:t>
          </a:r>
          <a:endParaRPr lang="pl-PL" sz="1900" kern="1200"/>
        </a:p>
      </dsp:txBody>
      <dsp:txXfrm>
        <a:off x="35268" y="1591595"/>
        <a:ext cx="9011684" cy="651938"/>
      </dsp:txXfrm>
    </dsp:sp>
    <dsp:sp modelId="{94C9BC94-31C1-4965-8A31-B83A66247908}">
      <dsp:nvSpPr>
        <dsp:cNvPr id="0" name=""/>
        <dsp:cNvSpPr/>
      </dsp:nvSpPr>
      <dsp:spPr>
        <a:xfrm>
          <a:off x="0" y="2333522"/>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Utilizes tester capabilities and promotes motivation in the testing team</a:t>
          </a:r>
          <a:endParaRPr lang="pl-PL" sz="1900" kern="1200"/>
        </a:p>
      </dsp:txBody>
      <dsp:txXfrm>
        <a:off x="35268" y="2368790"/>
        <a:ext cx="9011684" cy="651938"/>
      </dsp:txXfrm>
    </dsp:sp>
    <dsp:sp modelId="{12C45CBA-3EA5-456D-99CE-AE7B974EB1AA}">
      <dsp:nvSpPr>
        <dsp:cNvPr id="0" name=""/>
        <dsp:cNvSpPr/>
      </dsp:nvSpPr>
      <dsp:spPr>
        <a:xfrm>
          <a:off x="0" y="3110716"/>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Less preparation is needed, important bugs are found quickly, and the approach tends to be more intellectually stimulating to execute than scripted tests.</a:t>
          </a:r>
          <a:endParaRPr lang="pl-PL" sz="1900" kern="1200"/>
        </a:p>
      </dsp:txBody>
      <dsp:txXfrm>
        <a:off x="35268" y="3145984"/>
        <a:ext cx="9011684" cy="651938"/>
      </dsp:txXfrm>
    </dsp:sp>
    <dsp:sp modelId="{1E372746-8702-420C-BCC6-0562104FBC34}">
      <dsp:nvSpPr>
        <dsp:cNvPr id="0" name=""/>
        <dsp:cNvSpPr/>
      </dsp:nvSpPr>
      <dsp:spPr>
        <a:xfrm>
          <a:off x="0" y="3887911"/>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pl-PL" sz="1900" kern="1200" smtClean="0"/>
            <a:t>Tect cases can be also used but rather to asist tester then fully driving the test activity</a:t>
          </a:r>
          <a:endParaRPr lang="pl-PL" sz="1900" kern="1200"/>
        </a:p>
      </dsp:txBody>
      <dsp:txXfrm>
        <a:off x="35268" y="3923179"/>
        <a:ext cx="9011684" cy="651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FE080-6125-49AD-A60D-B01A92536536}">
      <dsp:nvSpPr>
        <dsp:cNvPr id="0" name=""/>
        <dsp:cNvSpPr/>
      </dsp:nvSpPr>
      <dsp:spPr>
        <a:xfrm rot="16200000">
          <a:off x="-1276553"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en-US" sz="2100" kern="1200" dirty="0" smtClean="0"/>
            <a:t>Tests invented and performed on-the-fly can’t be reviewed in advance and therefore prevent errors in code and test cases. It can be difficult to show exactly which tests have been run.</a:t>
          </a:r>
          <a:endParaRPr lang="pl-PL" sz="2100" kern="1200" dirty="0"/>
        </a:p>
      </dsp:txBody>
      <dsp:txXfrm rot="5400000">
        <a:off x="1086" y="1075690"/>
        <a:ext cx="2823171" cy="3227070"/>
      </dsp:txXfrm>
    </dsp:sp>
    <dsp:sp modelId="{E7D00DE1-73B8-4E76-8427-D66A6CF9380D}">
      <dsp:nvSpPr>
        <dsp:cNvPr id="0" name=""/>
        <dsp:cNvSpPr/>
      </dsp:nvSpPr>
      <dsp:spPr>
        <a:xfrm rot="16200000">
          <a:off x="1758355"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pl-PL" sz="2100" kern="1200" dirty="0" smtClean="0"/>
            <a:t>It’s not so easy to repeat tests or reproduce bugs </a:t>
          </a:r>
          <a:endParaRPr lang="pl-PL" sz="2100" kern="1200" dirty="0"/>
        </a:p>
      </dsp:txBody>
      <dsp:txXfrm rot="5400000">
        <a:off x="3035994" y="1075690"/>
        <a:ext cx="2823171" cy="3227070"/>
      </dsp:txXfrm>
    </dsp:sp>
    <dsp:sp modelId="{9A750101-EF3A-4F02-916A-47B05CACCCB0}">
      <dsp:nvSpPr>
        <dsp:cNvPr id="0" name=""/>
        <dsp:cNvSpPr/>
      </dsp:nvSpPr>
      <dsp:spPr>
        <a:xfrm rot="16200000">
          <a:off x="4793264"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en-US" sz="2100" kern="1200" dirty="0" smtClean="0"/>
            <a:t>Minimizing work with documentation and frequent changes in the test (in most cases follow a hunch rather than a fixed plan) lead to a situation where we lose the transparency of what we do.</a:t>
          </a:r>
          <a:endParaRPr lang="pl-PL" sz="2100" kern="1200" dirty="0"/>
        </a:p>
      </dsp:txBody>
      <dsp:txXfrm rot="5400000">
        <a:off x="6070903" y="1075690"/>
        <a:ext cx="2823171" cy="32270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2A9A-4BDF-429E-88B5-50CE5E3CF19B}">
      <dsp:nvSpPr>
        <dsp:cNvPr id="0" name=""/>
        <dsp:cNvSpPr/>
      </dsp:nvSpPr>
      <dsp:spPr>
        <a:xfrm>
          <a:off x="2716080" y="1629658"/>
          <a:ext cx="2346142" cy="21489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pl-PL" sz="2200" kern="1200" dirty="0" smtClean="0"/>
            <a:t>Session Based Test Management</a:t>
          </a:r>
          <a:endParaRPr lang="pl-PL" sz="2200" kern="1200" dirty="0"/>
        </a:p>
      </dsp:txBody>
      <dsp:txXfrm>
        <a:off x="3059665" y="1944364"/>
        <a:ext cx="1658972" cy="1519535"/>
      </dsp:txXfrm>
    </dsp:sp>
    <dsp:sp modelId="{9CC56818-F2FF-47C5-91C1-09FC21D84D46}">
      <dsp:nvSpPr>
        <dsp:cNvPr id="0" name=""/>
        <dsp:cNvSpPr/>
      </dsp:nvSpPr>
      <dsp:spPr>
        <a:xfrm rot="12503712">
          <a:off x="1201964" y="1470935"/>
          <a:ext cx="1692099"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201275-97CD-4B50-93AF-07685D89E4FC}">
      <dsp:nvSpPr>
        <dsp:cNvPr id="0" name=""/>
        <dsp:cNvSpPr/>
      </dsp:nvSpPr>
      <dsp:spPr>
        <a:xfrm>
          <a:off x="86770" y="672101"/>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What if a customer requires test reports?</a:t>
          </a:r>
          <a:endParaRPr lang="pl-PL" sz="2200" kern="1200" dirty="0"/>
        </a:p>
      </dsp:txBody>
      <dsp:txXfrm>
        <a:off x="123931" y="709262"/>
        <a:ext cx="2359644" cy="1194458"/>
      </dsp:txXfrm>
    </dsp:sp>
    <dsp:sp modelId="{041A6410-FB87-483F-84C6-FC3A993137C1}">
      <dsp:nvSpPr>
        <dsp:cNvPr id="0" name=""/>
        <dsp:cNvSpPr/>
      </dsp:nvSpPr>
      <dsp:spPr>
        <a:xfrm rot="16200000">
          <a:off x="3362662" y="803987"/>
          <a:ext cx="1052978"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AB758D-874B-4653-B2BC-C732D3C2970B}">
      <dsp:nvSpPr>
        <dsp:cNvPr id="0" name=""/>
        <dsp:cNvSpPr/>
      </dsp:nvSpPr>
      <dsp:spPr>
        <a:xfrm>
          <a:off x="2672168" y="-118995"/>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How to define exploratory tests cover</a:t>
          </a:r>
          <a:r>
            <a:rPr lang="pl-PL" sz="2200" kern="1200" dirty="0" smtClean="0"/>
            <a:t>age</a:t>
          </a:r>
          <a:r>
            <a:rPr lang="en-US" sz="2200" kern="1200" dirty="0" smtClean="0"/>
            <a:t>?</a:t>
          </a:r>
          <a:endParaRPr lang="pl-PL" sz="2200" kern="1200" dirty="0"/>
        </a:p>
      </dsp:txBody>
      <dsp:txXfrm>
        <a:off x="2709329" y="-81834"/>
        <a:ext cx="2359644" cy="1194458"/>
      </dsp:txXfrm>
    </dsp:sp>
    <dsp:sp modelId="{482B8E78-8D11-49A8-8D44-204B6AF3C23B}">
      <dsp:nvSpPr>
        <dsp:cNvPr id="0" name=""/>
        <dsp:cNvSpPr/>
      </dsp:nvSpPr>
      <dsp:spPr>
        <a:xfrm rot="19995036">
          <a:off x="4914221" y="1511014"/>
          <a:ext cx="1740207"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A7CFA-10F7-46D0-941A-18397F0825FC}">
      <dsp:nvSpPr>
        <dsp:cNvPr id="0" name=""/>
        <dsp:cNvSpPr/>
      </dsp:nvSpPr>
      <dsp:spPr>
        <a:xfrm>
          <a:off x="5344330" y="722895"/>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How to monitor the progress of the tests?</a:t>
          </a:r>
          <a:endParaRPr lang="pl-PL" sz="2200" kern="1200" dirty="0"/>
        </a:p>
      </dsp:txBody>
      <dsp:txXfrm>
        <a:off x="5381491" y="760056"/>
        <a:ext cx="2359644" cy="11944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8970-9BBF-4802-80AE-1B1B8B41C8F4}">
      <dsp:nvSpPr>
        <dsp:cNvPr id="0" name=""/>
        <dsp:cNvSpPr/>
      </dsp:nvSpPr>
      <dsp:spPr>
        <a:xfrm rot="5400000">
          <a:off x="4499212" y="-1689853"/>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pl-PL" sz="2200" kern="1200" dirty="0" smtClean="0"/>
            <a:t>A</a:t>
          </a:r>
          <a:r>
            <a:rPr lang="en-US" sz="2200" kern="1200" dirty="0" smtClean="0"/>
            <a:t> goal or agenda for a test session. Charters are created by the test team prior to the start of testing, but they may be added or changed at any time. Often charters are created from a specification, test plan, or by </a:t>
          </a:r>
          <a:r>
            <a:rPr lang="en-US" sz="2200" b="1" kern="1200" dirty="0" smtClean="0"/>
            <a:t>examining results from previous sessions</a:t>
          </a:r>
          <a:r>
            <a:rPr lang="en-US" sz="2200" kern="1200" dirty="0" smtClean="0"/>
            <a:t>.</a:t>
          </a:r>
          <a:endParaRPr lang="pl-PL" sz="2200" kern="1200" dirty="0"/>
        </a:p>
      </dsp:txBody>
      <dsp:txXfrm rot="-5400000">
        <a:off x="2806622" y="135227"/>
        <a:ext cx="5966758" cy="2449088"/>
      </dsp:txXfrm>
    </dsp:sp>
    <dsp:sp modelId="{4DE5DBCE-6D20-4ABE-8B4D-152FA00B46B2}">
      <dsp:nvSpPr>
        <dsp:cNvPr id="0" name=""/>
        <dsp:cNvSpPr/>
      </dsp:nvSpPr>
      <dsp:spPr>
        <a:xfrm>
          <a:off x="624204" y="123579"/>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pl-PL" sz="3400" b="1" kern="1200" dirty="0" smtClean="0"/>
            <a:t>Charter</a:t>
          </a:r>
        </a:p>
      </dsp:txBody>
      <dsp:txXfrm>
        <a:off x="730741" y="230116"/>
        <a:ext cx="1969343" cy="2259307"/>
      </dsp:txXfrm>
    </dsp:sp>
    <dsp:sp modelId="{16FA17C3-6924-4B80-9039-38E754E3B626}">
      <dsp:nvSpPr>
        <dsp:cNvPr id="0" name=""/>
        <dsp:cNvSpPr/>
      </dsp:nvSpPr>
      <dsp:spPr>
        <a:xfrm rot="5400000">
          <a:off x="4499212" y="1193844"/>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An </a:t>
          </a:r>
          <a:r>
            <a:rPr lang="en-US" sz="2200" b="1" kern="1200" dirty="0" smtClean="0"/>
            <a:t>uninterrupted</a:t>
          </a:r>
          <a:r>
            <a:rPr lang="en-US" sz="2200" kern="1200" dirty="0" smtClean="0"/>
            <a:t> period of time spent testing, ideally lasting one to two hours. Each session is focused on a charter, but testers can also explore new opportunities or issues during this time. This might be through the use of written notes, video capture tools or by whatever method as deemed appropriate by the tester.</a:t>
          </a:r>
          <a:endParaRPr lang="pl-PL" sz="2200" kern="1200" dirty="0"/>
        </a:p>
      </dsp:txBody>
      <dsp:txXfrm rot="-5400000">
        <a:off x="2806622" y="3018924"/>
        <a:ext cx="5966758" cy="2449088"/>
      </dsp:txXfrm>
    </dsp:sp>
    <dsp:sp modelId="{38B45076-4A61-41E4-90F7-1B4B56AAC337}">
      <dsp:nvSpPr>
        <dsp:cNvPr id="0" name=""/>
        <dsp:cNvSpPr/>
      </dsp:nvSpPr>
      <dsp:spPr>
        <a:xfrm>
          <a:off x="624204" y="3007278"/>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pl-PL" sz="3400" b="1" kern="1200" dirty="0" smtClean="0"/>
            <a:t>Session</a:t>
          </a:r>
          <a:endParaRPr lang="pl-PL" sz="3400" kern="1200" dirty="0"/>
        </a:p>
      </dsp:txBody>
      <dsp:txXfrm>
        <a:off x="730741" y="3113815"/>
        <a:ext cx="1969343" cy="2259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5387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399292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257476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216173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2058468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261172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1584929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18</a:t>
            </a:fld>
            <a:endParaRPr lang="de-DE" altLang="en-US"/>
          </a:p>
        </p:txBody>
      </p:sp>
    </p:spTree>
    <p:extLst>
      <p:ext uri="{BB962C8B-B14F-4D97-AF65-F5344CB8AC3E}">
        <p14:creationId xmlns:p14="http://schemas.microsoft.com/office/powerpoint/2010/main" val="249459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369491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391677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Clearing</a:t>
            </a:r>
            <a:r>
              <a:rPr lang="pl-PL" baseline="0" dirty="0" smtClean="0"/>
              <a:t> mines – what if pareto rule will be applied and most of the bugs will appear in one area</a:t>
            </a:r>
            <a:r>
              <a:rPr lang="pl-PL" baseline="0" dirty="0"/>
              <a:t> </a:t>
            </a:r>
            <a:r>
              <a:rPr lang="pl-PL" baseline="0" dirty="0" smtClean="0"/>
              <a:t>(not covered by the script</a:t>
            </a:r>
            <a:r>
              <a:rPr lang="pl-PL" baseline="0" dirty="0" smtClean="0"/>
              <a:t>)?</a:t>
            </a:r>
          </a:p>
          <a:p>
            <a:r>
              <a:rPr lang="en-US" sz="1200" b="0" i="0" kern="1200" dirty="0" smtClean="0">
                <a:solidFill>
                  <a:schemeClr val="tx1"/>
                </a:solidFill>
                <a:effectLst/>
                <a:latin typeface="Arial" pitchFamily="34" charset="0"/>
                <a:ea typeface="ＭＳ Ｐゴシック" pitchFamily="34" charset="-128"/>
                <a:cs typeface="ＭＳ Ｐゴシック" charset="0"/>
              </a:rPr>
              <a:t>If you imagine a product as a field of landmines and each landmine is a defect, then it’s pretty clear that treading the same path over and over is not the way to find them all</a:t>
            </a:r>
            <a:endParaRPr lang="pl-PL" sz="1200" b="0" i="0" kern="1200" dirty="0" smtClean="0">
              <a:solidFill>
                <a:schemeClr val="tx1"/>
              </a:solidFill>
              <a:effectLst/>
              <a:latin typeface="Arial" pitchFamily="34" charset="0"/>
              <a:ea typeface="ＭＳ Ｐゴシック" pitchFamily="34" charset="-128"/>
              <a:cs typeface="ＭＳ Ｐゴシック" charset="0"/>
            </a:endParaRPr>
          </a:p>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6769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348088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391816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ET jest jak gra w szachy kolejny ruch zawsze zależy od ruchu przeciwnika i</a:t>
            </a:r>
            <a:r>
              <a:rPr lang="pl-PL" baseline="0" dirty="0" smtClean="0"/>
              <a:t> aktualnego stanu gry</a:t>
            </a:r>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223610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15123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280460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5-Nov-15</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testing.gershon.info/repor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orangehrm.com/OpenSource.php"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opensource.demo.orangehrmliv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www.testingeducation.org/a/nature.pdf" TargetMode="External"/><Relationship Id="rId3" Type="http://schemas.openxmlformats.org/officeDocument/2006/relationships/hyperlink" Target="http://www.testingeducation.org/BBST/exploratory/BBSTExploring.pdf" TargetMode="External"/><Relationship Id="rId7" Type="http://schemas.openxmlformats.org/officeDocument/2006/relationships/hyperlink" Target="http://www.satisfice.com/articles/et-article.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www.satisfice.com/articles/what_is_et.shtml" TargetMode="External"/><Relationship Id="rId5" Type="http://schemas.openxmlformats.org/officeDocument/2006/relationships/hyperlink" Target="http://www.kaner.com/pdfs/QAIExploring.pdf" TargetMode="External"/><Relationship Id="rId4" Type="http://schemas.openxmlformats.org/officeDocument/2006/relationships/hyperlink" Target="http://www.satisfice.com/articles/sbtm.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vJG698U2Mvo"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8.jpg"/><Relationship Id="rId4" Type="http://schemas.openxmlformats.org/officeDocument/2006/relationships/diagramData" Target="../diagrams/data3.xml"/><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pl-PL" noProof="0" dirty="0" smtClean="0">
                <a:ea typeface="MS PGothic" panose="020B0600070205080204" pitchFamily="34" charset="-128"/>
              </a:rPr>
              <a:t>Exploratory Testing</a:t>
            </a: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Rafał Nikiel</a:t>
            </a:r>
            <a:endParaRPr lang="en-GB" sz="1200" spc="-54" dirty="0">
              <a:solidFill>
                <a:srgbClr val="213E7F"/>
              </a:solidFill>
              <a:latin typeface="+mj-lt"/>
              <a:ea typeface="MS PGothic" panose="020B0600070205080204" pitchFamily="34" charset="-128"/>
              <a:cs typeface="ＭＳ Ｐゴシック" charset="0"/>
            </a:endParaRPr>
          </a:p>
          <a:p>
            <a:r>
              <a:rPr lang="pl-PL" sz="1200" spc="-54">
                <a:solidFill>
                  <a:srgbClr val="213E7F"/>
                </a:solidFill>
                <a:latin typeface="+mj-lt"/>
                <a:ea typeface="MS PGothic" panose="020B0600070205080204" pitchFamily="34" charset="-128"/>
                <a:cs typeface="ＭＳ Ｐゴシック" charset="0"/>
              </a:rPr>
              <a:t>6</a:t>
            </a:r>
            <a:r>
              <a:rPr lang="pl-PL" sz="1200" spc="-54" smtClean="0">
                <a:solidFill>
                  <a:srgbClr val="213E7F"/>
                </a:solidFill>
                <a:latin typeface="+mj-lt"/>
                <a:ea typeface="MS PGothic" panose="020B0600070205080204" pitchFamily="34" charset="-128"/>
                <a:cs typeface="ＭＳ Ｐゴシック" charset="0"/>
              </a:rPr>
              <a:t> November </a:t>
            </a:r>
            <a:r>
              <a:rPr lang="en-GB" sz="1200" spc="-54" dirty="0" smtClean="0">
                <a:solidFill>
                  <a:srgbClr val="213E7F"/>
                </a:solidFill>
                <a:latin typeface="+mj-lt"/>
                <a:ea typeface="MS PGothic" panose="020B0600070205080204" pitchFamily="34" charset="-128"/>
                <a:cs typeface="ＭＳ Ｐゴシック" charset="0"/>
              </a:rPr>
              <a:t>2015</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cons</a:t>
            </a:r>
            <a:endParaRPr lang="pl-PL" dirty="0"/>
          </a:p>
        </p:txBody>
      </p:sp>
    </p:spTree>
    <p:extLst>
      <p:ext uri="{BB962C8B-B14F-4D97-AF65-F5344CB8AC3E}">
        <p14:creationId xmlns:p14="http://schemas.microsoft.com/office/powerpoint/2010/main" val="29574253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Exploratory testing  - </a:t>
            </a:r>
            <a:r>
              <a:rPr lang="pl-PL" dirty="0" smtClean="0"/>
              <a:t>chalenges</a:t>
            </a:r>
            <a:endParaRPr lang="pl-PL" dirty="0"/>
          </a:p>
        </p:txBody>
      </p:sp>
      <p:graphicFrame>
        <p:nvGraphicFramePr>
          <p:cNvPr id="5" name="Diagram 4"/>
          <p:cNvGraphicFramePr/>
          <p:nvPr>
            <p:extLst>
              <p:ext uri="{D42A27DB-BD31-4B8C-83A1-F6EECF244321}">
                <p14:modId xmlns:p14="http://schemas.microsoft.com/office/powerpoint/2010/main" val="2136350422"/>
              </p:ext>
            </p:extLst>
          </p:nvPr>
        </p:nvGraphicFramePr>
        <p:xfrm>
          <a:off x="1104083" y="1735350"/>
          <a:ext cx="7778303" cy="3659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02537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3862615206"/>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9854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648696955"/>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141756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SBTM tools – Rapid reporter</a:t>
            </a:r>
            <a:endParaRPr lang="pl-PL" dirty="0"/>
          </a:p>
        </p:txBody>
      </p:sp>
      <p:pic>
        <p:nvPicPr>
          <p:cNvPr id="4" name="Picture 34" descr="L:\Rafi\Praca\Testwarez 2013\SBT - narzędzia\RapidReporterUserGuide.jpg"/>
          <p:cNvPicPr>
            <a:picLocks noGrp="1" noChangeAspect="1" noChangeArrowheads="1"/>
          </p:cNvPicPr>
          <p:nvPr>
            <p:ph sz="half" idx="1"/>
          </p:nvPr>
        </p:nvPicPr>
        <p:blipFill>
          <a:blip r:embed="rId3" cstate="print"/>
          <a:srcRect/>
          <a:stretch>
            <a:fillRect/>
          </a:stretch>
        </p:blipFill>
        <p:spPr bwMode="auto">
          <a:xfrm>
            <a:off x="969698" y="879793"/>
            <a:ext cx="7171266" cy="5378450"/>
          </a:xfrm>
          <a:prstGeom prst="rect">
            <a:avLst/>
          </a:prstGeom>
          <a:noFill/>
        </p:spPr>
      </p:pic>
      <p:sp>
        <p:nvSpPr>
          <p:cNvPr id="2" name="Rectangle 1"/>
          <p:cNvSpPr/>
          <p:nvPr/>
        </p:nvSpPr>
        <p:spPr>
          <a:xfrm>
            <a:off x="452125" y="5930976"/>
            <a:ext cx="3126177" cy="323165"/>
          </a:xfrm>
          <a:prstGeom prst="rect">
            <a:avLst/>
          </a:prstGeom>
        </p:spPr>
        <p:txBody>
          <a:bodyPr wrap="none">
            <a:spAutoFit/>
          </a:bodyPr>
          <a:lstStyle/>
          <a:p>
            <a:r>
              <a:rPr lang="pl-PL" dirty="0">
                <a:hlinkClick r:id="rId4"/>
              </a:rPr>
              <a:t>http://testing.gershon.info/reporter/</a:t>
            </a:r>
            <a:endParaRPr lang="pl-PL" dirty="0"/>
          </a:p>
        </p:txBody>
      </p:sp>
    </p:spTree>
    <p:extLst>
      <p:ext uri="{BB962C8B-B14F-4D97-AF65-F5344CB8AC3E}">
        <p14:creationId xmlns:p14="http://schemas.microsoft.com/office/powerpoint/2010/main" val="34222020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Task </a:t>
            </a:r>
            <a:r>
              <a:rPr lang="pl-PL" dirty="0" smtClean="0"/>
              <a:t>1</a:t>
            </a:r>
            <a:endParaRPr lang="pl-PL" dirty="0"/>
          </a:p>
        </p:txBody>
      </p:sp>
      <p:sp>
        <p:nvSpPr>
          <p:cNvPr id="2" name="Content Placeholder 1"/>
          <p:cNvSpPr>
            <a:spLocks noGrp="1"/>
          </p:cNvSpPr>
          <p:nvPr>
            <p:ph sz="half" idx="1"/>
          </p:nvPr>
        </p:nvSpPr>
        <p:spPr/>
        <p:txBody>
          <a:bodyPr/>
          <a:lstStyle/>
          <a:p>
            <a:r>
              <a:rPr lang="pl-PL" dirty="0"/>
              <a:t>Go to </a:t>
            </a:r>
            <a:r>
              <a:rPr lang="pl-PL" dirty="0">
                <a:hlinkClick r:id="rId3"/>
              </a:rPr>
              <a:t>http://</a:t>
            </a:r>
            <a:r>
              <a:rPr lang="pl-PL" dirty="0" smtClean="0">
                <a:hlinkClick r:id="rId3"/>
              </a:rPr>
              <a:t>www.orangehrm.com/OpenSource.php</a:t>
            </a:r>
            <a:r>
              <a:rPr lang="pl-PL" dirty="0" smtClean="0"/>
              <a:t>  and expand Features</a:t>
            </a:r>
          </a:p>
          <a:p>
            <a:r>
              <a:rPr lang="pl-PL" dirty="0" smtClean="0"/>
              <a:t>Chose one of the feature and read the short spec of that functionality</a:t>
            </a:r>
          </a:p>
          <a:p>
            <a:r>
              <a:rPr lang="pl-PL" dirty="0" smtClean="0"/>
              <a:t>Run Rapid reporter and define your charter</a:t>
            </a:r>
            <a:endParaRPr lang="pl-PL" dirty="0" smtClean="0"/>
          </a:p>
          <a:p>
            <a:r>
              <a:rPr lang="pl-PL" dirty="0"/>
              <a:t>Open following link </a:t>
            </a:r>
            <a:r>
              <a:rPr lang="pl-PL" dirty="0">
                <a:hlinkClick r:id="rId4"/>
              </a:rPr>
              <a:t>http://opensource.demo.orangehrmlive.com</a:t>
            </a:r>
            <a:r>
              <a:rPr lang="pl-PL" dirty="0" smtClean="0">
                <a:hlinkClick r:id="rId4"/>
              </a:rPr>
              <a:t>/</a:t>
            </a:r>
            <a:endParaRPr lang="pl-PL" dirty="0" smtClean="0"/>
          </a:p>
          <a:p>
            <a:r>
              <a:rPr lang="pl-PL" dirty="0" smtClean="0"/>
              <a:t>Run your session and remember to take some notes</a:t>
            </a:r>
          </a:p>
          <a:p>
            <a:pPr marL="0" indent="0">
              <a:buNone/>
            </a:pPr>
            <a:endParaRPr lang="pl-PL" dirty="0"/>
          </a:p>
        </p:txBody>
      </p:sp>
    </p:spTree>
    <p:extLst>
      <p:ext uri="{BB962C8B-B14F-4D97-AF65-F5344CB8AC3E}">
        <p14:creationId xmlns:p14="http://schemas.microsoft.com/office/powerpoint/2010/main" val="37007875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Summary</a:t>
            </a:r>
            <a:endParaRPr lang="pl-PL" dirty="0"/>
          </a:p>
        </p:txBody>
      </p:sp>
      <p:sp>
        <p:nvSpPr>
          <p:cNvPr id="2" name="Content Placeholder 1"/>
          <p:cNvSpPr>
            <a:spLocks noGrp="1"/>
          </p:cNvSpPr>
          <p:nvPr>
            <p:ph sz="half" idx="1"/>
          </p:nvPr>
        </p:nvSpPr>
        <p:spPr/>
        <p:txBody>
          <a:bodyPr/>
          <a:lstStyle/>
          <a:p>
            <a:r>
              <a:rPr lang="pl-PL" dirty="0" smtClean="0"/>
              <a:t>Scripted vs exploratory experiment:</a:t>
            </a:r>
          </a:p>
          <a:p>
            <a:pPr lvl="1"/>
            <a:r>
              <a:rPr lang="pl-PL" dirty="0" smtClean="0"/>
              <a:t>2 teams, 2 aproaches 2 testing phases</a:t>
            </a:r>
          </a:p>
          <a:p>
            <a:pPr marL="290637" lvl="1" indent="0">
              <a:buNone/>
            </a:pPr>
            <a:endParaRPr lang="pl-PL" dirty="0" smtClean="0"/>
          </a:p>
          <a:p>
            <a:pPr marL="290637" lvl="1" indent="0">
              <a:buNone/>
            </a:pPr>
            <a:endParaRPr lang="pl-PL" dirty="0" smtClean="0"/>
          </a:p>
          <a:p>
            <a:pPr lvl="1"/>
            <a:endParaRPr lang="pl-PL" dirty="0"/>
          </a:p>
          <a:p>
            <a:pPr lvl="1"/>
            <a:endParaRPr lang="pl-PL" dirty="0" smtClean="0"/>
          </a:p>
          <a:p>
            <a:pPr lvl="1"/>
            <a:endParaRPr lang="pl-PL" dirty="0"/>
          </a:p>
          <a:p>
            <a:pPr lvl="1"/>
            <a:endParaRPr lang="pl-PL" dirty="0" smtClean="0"/>
          </a:p>
          <a:p>
            <a:pPr lvl="1"/>
            <a:endParaRPr lang="pl-PL" dirty="0"/>
          </a:p>
          <a:p>
            <a:pPr lvl="1"/>
            <a:endParaRPr lang="pl-PL" dirty="0" smtClean="0"/>
          </a:p>
          <a:p>
            <a:pPr lvl="1"/>
            <a:endParaRPr lang="pl-PL" dirty="0" smtClean="0"/>
          </a:p>
          <a:p>
            <a:pPr marL="290637" lvl="1" indent="0">
              <a:buNone/>
            </a:pPr>
            <a:endParaRPr lang="pl-PL" dirty="0" smtClean="0"/>
          </a:p>
          <a:p>
            <a:pPr lvl="1"/>
            <a:endParaRPr lang="pl-PL" dirty="0" smtClean="0"/>
          </a:p>
          <a:p>
            <a:pPr lvl="1"/>
            <a:endParaRPr lang="pl-PL" dirty="0"/>
          </a:p>
          <a:p>
            <a:pPr lvl="1"/>
            <a:r>
              <a:rPr lang="en-US" dirty="0" smtClean="0"/>
              <a:t>In </a:t>
            </a:r>
            <a:r>
              <a:rPr lang="en-US" dirty="0"/>
              <a:t>the end, neither approach was perfect, because each team reported defects that the other team did not identify, even if the exploratory team did report more, overall</a:t>
            </a:r>
            <a:r>
              <a:rPr lang="en-US" dirty="0" smtClean="0"/>
              <a:t>.</a:t>
            </a:r>
            <a:endParaRPr lang="pl-PL" dirty="0" smtClean="0"/>
          </a:p>
          <a:p>
            <a:endParaRPr lang="pl-PL" dirty="0" smtClean="0"/>
          </a:p>
          <a:p>
            <a:endParaRPr lang="pl-PL"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61" y="1854344"/>
            <a:ext cx="4242137" cy="27989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5" y="1854344"/>
            <a:ext cx="4350910" cy="2798936"/>
          </a:xfrm>
          <a:prstGeom prst="rect">
            <a:avLst/>
          </a:prstGeom>
        </p:spPr>
      </p:pic>
    </p:spTree>
    <p:extLst>
      <p:ext uri="{BB962C8B-B14F-4D97-AF65-F5344CB8AC3E}">
        <p14:creationId xmlns:p14="http://schemas.microsoft.com/office/powerpoint/2010/main" val="403305411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Summary</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t>So which </a:t>
            </a:r>
            <a:r>
              <a:rPr lang="pl-PL" dirty="0" smtClean="0"/>
              <a:t>approch is the best scripted or </a:t>
            </a:r>
            <a:r>
              <a:rPr lang="pl-PL" dirty="0" smtClean="0"/>
              <a:t>exploratory ?</a:t>
            </a:r>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pPr marL="0" indent="0">
              <a:buNone/>
            </a:pPr>
            <a:endParaRPr lang="pl-PL" dirty="0" smtClean="0"/>
          </a:p>
          <a:p>
            <a:endParaRPr lang="pl-PL" dirty="0" smtClean="0"/>
          </a:p>
          <a:p>
            <a:r>
              <a:rPr lang="pl-PL" dirty="0" smtClean="0"/>
              <a:t>Examples </a:t>
            </a:r>
            <a:r>
              <a:rPr lang="pl-PL" dirty="0"/>
              <a:t>from real world</a:t>
            </a:r>
          </a:p>
          <a:p>
            <a:endParaRPr lang="pl-PL"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5" y="1774824"/>
            <a:ext cx="8865171" cy="2126616"/>
          </a:xfrm>
          <a:prstGeom prst="rect">
            <a:avLst/>
          </a:prstGeom>
        </p:spPr>
      </p:pic>
    </p:spTree>
    <p:extLst>
      <p:ext uri="{BB962C8B-B14F-4D97-AF65-F5344CB8AC3E}">
        <p14:creationId xmlns:p14="http://schemas.microsoft.com/office/powerpoint/2010/main" val="62272162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a:t>
            </a:r>
            <a:r>
              <a:rPr lang="pl-PL" dirty="0" smtClean="0"/>
              <a:t>links and materials</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hlinkClick r:id="rId3"/>
              </a:rPr>
              <a:t>http</a:t>
            </a:r>
            <a:r>
              <a:rPr lang="pl-PL" dirty="0">
                <a:hlinkClick r:id="rId3"/>
              </a:rPr>
              <a:t>://</a:t>
            </a:r>
            <a:r>
              <a:rPr lang="pl-PL" dirty="0" smtClean="0">
                <a:hlinkClick r:id="rId3"/>
              </a:rPr>
              <a:t>www.testingeducation.org/BBST/exploratory/BBSTExploring.pdf</a:t>
            </a:r>
            <a:endParaRPr lang="pl-PL" dirty="0" smtClean="0"/>
          </a:p>
          <a:p>
            <a:r>
              <a:rPr lang="pl-PL" dirty="0">
                <a:hlinkClick r:id="rId4"/>
              </a:rPr>
              <a:t>http://</a:t>
            </a:r>
            <a:r>
              <a:rPr lang="pl-PL" dirty="0" smtClean="0">
                <a:hlinkClick r:id="rId4"/>
              </a:rPr>
              <a:t>www.satisfice.com/articles/sbtm.pdf</a:t>
            </a:r>
            <a:endParaRPr lang="pl-PL" dirty="0" smtClean="0"/>
          </a:p>
          <a:p>
            <a:r>
              <a:rPr lang="pl-PL" dirty="0">
                <a:hlinkClick r:id="rId5"/>
              </a:rPr>
              <a:t>http://</a:t>
            </a:r>
            <a:r>
              <a:rPr lang="pl-PL" dirty="0" smtClean="0">
                <a:hlinkClick r:id="rId5"/>
              </a:rPr>
              <a:t>www.kaner.com/pdfs/QAIExploring.pdf</a:t>
            </a:r>
            <a:endParaRPr lang="pl-PL" dirty="0" smtClean="0"/>
          </a:p>
          <a:p>
            <a:r>
              <a:rPr lang="pl-PL" dirty="0">
                <a:hlinkClick r:id="rId6"/>
              </a:rPr>
              <a:t>http://</a:t>
            </a:r>
            <a:r>
              <a:rPr lang="pl-PL" dirty="0" smtClean="0">
                <a:hlinkClick r:id="rId6"/>
              </a:rPr>
              <a:t>www.satisfice.com/articles/what_is_et.shtml</a:t>
            </a:r>
            <a:endParaRPr lang="pl-PL" dirty="0" smtClean="0"/>
          </a:p>
          <a:p>
            <a:r>
              <a:rPr lang="pl-PL" dirty="0">
                <a:hlinkClick r:id="rId7"/>
              </a:rPr>
              <a:t>http://</a:t>
            </a:r>
            <a:r>
              <a:rPr lang="pl-PL" dirty="0" smtClean="0">
                <a:hlinkClick r:id="rId7"/>
              </a:rPr>
              <a:t>www.satisfice.com/articles/et-article.pdf</a:t>
            </a:r>
            <a:endParaRPr lang="pl-PL" dirty="0" smtClean="0"/>
          </a:p>
          <a:p>
            <a:r>
              <a:rPr lang="pl-PL">
                <a:hlinkClick r:id="rId8"/>
              </a:rPr>
              <a:t>http</a:t>
            </a:r>
            <a:r>
              <a:rPr lang="pl-PL">
                <a:hlinkClick r:id="rId8"/>
              </a:rPr>
              <a:t>://</a:t>
            </a:r>
            <a:r>
              <a:rPr lang="pl-PL" smtClean="0">
                <a:hlinkClick r:id="rId8"/>
              </a:rPr>
              <a:t>www.testingeducation.org/a/nature.pdf</a:t>
            </a:r>
            <a:endParaRPr lang="pl-PL" smtClean="0"/>
          </a:p>
          <a:p>
            <a:pPr marL="0" indent="0">
              <a:buNone/>
            </a:pPr>
            <a:endParaRPr lang="pl-PL" dirty="0" smtClean="0"/>
          </a:p>
          <a:p>
            <a:endParaRPr lang="pl-PL" dirty="0" smtClean="0"/>
          </a:p>
          <a:p>
            <a:endParaRPr lang="pl-PL" dirty="0" smtClean="0"/>
          </a:p>
        </p:txBody>
      </p:sp>
    </p:spTree>
    <p:extLst>
      <p:ext uri="{BB962C8B-B14F-4D97-AF65-F5344CB8AC3E}">
        <p14:creationId xmlns:p14="http://schemas.microsoft.com/office/powerpoint/2010/main" val="189992638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noProof="0" smtClean="0"/>
              <a:t> </a:t>
            </a:r>
            <a:endParaRPr lang="en-GB" noProof="0" dirty="0"/>
          </a:p>
        </p:txBody>
      </p:sp>
      <p:sp>
        <p:nvSpPr>
          <p:cNvPr id="7" name="Tytuł 6"/>
          <p:cNvSpPr>
            <a:spLocks noGrp="1"/>
          </p:cNvSpPr>
          <p:nvPr>
            <p:ph type="title"/>
          </p:nvPr>
        </p:nvSpPr>
        <p:spPr/>
        <p:txBody>
          <a:bodyPr/>
          <a:lstStyle/>
          <a:p>
            <a:r>
              <a:rPr lang="en-GB" noProof="0" dirty="0" smtClean="0"/>
              <a:t>Thank you!</a:t>
            </a:r>
            <a:endParaRPr lang="en-GB"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smtClean="0"/>
              <a:t>What’s wrong with scripted testing ?</a:t>
            </a:r>
          </a:p>
          <a:p>
            <a:r>
              <a:rPr lang="pl-PL" dirty="0" smtClean="0"/>
              <a:t>What </a:t>
            </a:r>
            <a:r>
              <a:rPr lang="pl-PL" dirty="0" smtClean="0"/>
              <a:t>is exploratory testing</a:t>
            </a:r>
            <a:endParaRPr lang="en-GB" noProof="0" dirty="0" smtClean="0"/>
          </a:p>
          <a:p>
            <a:r>
              <a:rPr lang="pl-PL" dirty="0" smtClean="0"/>
              <a:t>SBTM</a:t>
            </a:r>
          </a:p>
          <a:p>
            <a:r>
              <a:rPr lang="pl-PL" dirty="0" smtClean="0"/>
              <a:t>Task</a:t>
            </a:r>
            <a:r>
              <a:rPr lang="pl-PL" noProof="0" dirty="0" smtClean="0"/>
              <a:t> 2</a:t>
            </a:r>
          </a:p>
          <a:p>
            <a:r>
              <a:rPr lang="pl-PL" dirty="0" smtClean="0"/>
              <a:t>Summary</a:t>
            </a:r>
            <a:endParaRPr lang="pl-PL" noProof="0" dirty="0" smtClean="0"/>
          </a:p>
          <a:p>
            <a:endParaRPr lang="pl-PL" noProof="0" dirty="0" smtClean="0"/>
          </a:p>
          <a:p>
            <a:endParaRPr lang="en-GB" noProof="0" dirty="0"/>
          </a:p>
        </p:txBody>
      </p:sp>
      <p:sp>
        <p:nvSpPr>
          <p:cNvPr id="3" name="Title 2"/>
          <p:cNvSpPr>
            <a:spLocks noGrp="1"/>
          </p:cNvSpPr>
          <p:nvPr>
            <p:ph type="title"/>
          </p:nvPr>
        </p:nvSpPr>
        <p:spPr/>
        <p:txBody>
          <a:bodyPr/>
          <a:lstStyle/>
          <a:p>
            <a:r>
              <a:rPr lang="en-GB" noProof="0" dirty="0" smtClean="0"/>
              <a:t>Agenda</a:t>
            </a:r>
            <a:endParaRPr lang="en-GB" noProof="0"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712708252"/>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a:t>
            </a:r>
            <a:r>
              <a:rPr lang="pl-PL" dirty="0" smtClean="0"/>
              <a:t>quick summary</a:t>
            </a:r>
            <a:endParaRPr lang="en-GB" noProof="0" dirty="0"/>
          </a:p>
        </p:txBody>
      </p:sp>
    </p:spTree>
    <p:extLst>
      <p:ext uri="{BB962C8B-B14F-4D97-AF65-F5344CB8AC3E}">
        <p14:creationId xmlns:p14="http://schemas.microsoft.com/office/powerpoint/2010/main" val="321323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168206528"/>
              </p:ext>
            </p:extLst>
          </p:nvPr>
        </p:nvGraphicFramePr>
        <p:xfrm>
          <a:off x="463022" y="1818640"/>
          <a:ext cx="8895161"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sp>
        <p:nvSpPr>
          <p:cNvPr id="7" name="Rectangle 6"/>
          <p:cNvSpPr/>
          <p:nvPr/>
        </p:nvSpPr>
        <p:spPr>
          <a:xfrm>
            <a:off x="3804744" y="1172309"/>
            <a:ext cx="2211715" cy="646331"/>
          </a:xfrm>
          <a:prstGeom prst="rect">
            <a:avLst/>
          </a:prstGeom>
        </p:spPr>
        <p:txBody>
          <a:bodyPr wrap="square">
            <a:spAutoFit/>
          </a:bodyPr>
          <a:lstStyle/>
          <a:p>
            <a:pPr lvl="0"/>
            <a:r>
              <a:rPr lang="pl-PL" sz="3600" dirty="0">
                <a:hlinkClick r:id="rId8"/>
              </a:rPr>
              <a:t>Excercise</a:t>
            </a:r>
            <a:endParaRPr lang="pl-PL" sz="3600" dirty="0"/>
          </a:p>
        </p:txBody>
      </p:sp>
    </p:spTree>
    <p:extLst>
      <p:ext uri="{BB962C8B-B14F-4D97-AF65-F5344CB8AC3E}">
        <p14:creationId xmlns:p14="http://schemas.microsoft.com/office/powerpoint/2010/main" val="412144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818635541"/>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125" y="2692807"/>
            <a:ext cx="4424676" cy="3318507"/>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79660" y="2692807"/>
            <a:ext cx="4378523" cy="3283892"/>
          </a:xfrm>
          <a:prstGeom prst="rect">
            <a:avLst/>
          </a:prstGeom>
        </p:spPr>
      </p:pic>
    </p:spTree>
    <p:extLst>
      <p:ext uri="{BB962C8B-B14F-4D97-AF65-F5344CB8AC3E}">
        <p14:creationId xmlns:p14="http://schemas.microsoft.com/office/powerpoint/2010/main" val="405638054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5526119"/>
              </p:ext>
            </p:extLst>
          </p:nvPr>
        </p:nvGraphicFramePr>
        <p:xfrm>
          <a:off x="249663" y="1052514"/>
          <a:ext cx="6435618"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a:t>Scripted testing – </a:t>
            </a:r>
            <a:r>
              <a:rPr lang="pl-PL" dirty="0" smtClean="0"/>
              <a:t>what’s </a:t>
            </a:r>
            <a:r>
              <a:rPr lang="pl-PL" dirty="0"/>
              <a:t>wrong with this approach?</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67" y="4555782"/>
            <a:ext cx="2763794" cy="1875182"/>
          </a:xfrm>
          <a:prstGeom prst="rect">
            <a:avLst/>
          </a:prstGeom>
        </p:spPr>
      </p:pic>
      <p:sp>
        <p:nvSpPr>
          <p:cNvPr id="4" name="Oval Callout 3"/>
          <p:cNvSpPr/>
          <p:nvPr/>
        </p:nvSpPr>
        <p:spPr bwMode="auto">
          <a:xfrm>
            <a:off x="6837680" y="2373595"/>
            <a:ext cx="2926080" cy="2434944"/>
          </a:xfrm>
          <a:prstGeom prst="wedgeEllipseCallout">
            <a:avLst>
              <a:gd name="adj1" fmla="val -64075"/>
              <a:gd name="adj2" fmla="val -26489"/>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"Not everything that can be counted counts and not everything that counts can be counted.„</a:t>
            </a:r>
            <a:r>
              <a:rPr lang="pl-PL" dirty="0"/>
              <a:t> </a:t>
            </a:r>
            <a:endParaRPr lang="pl-PL" dirty="0" smtClean="0"/>
          </a:p>
          <a:p>
            <a:r>
              <a:rPr lang="pl-PL" dirty="0" smtClean="0"/>
              <a:t>	A</a:t>
            </a:r>
            <a:r>
              <a:rPr lang="pl-PL" dirty="0"/>
              <a:t>. Einstein</a:t>
            </a:r>
          </a:p>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0846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98539118"/>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definitions</a:t>
            </a:r>
            <a:endParaRPr lang="pl-PL" dirty="0"/>
          </a:p>
        </p:txBody>
      </p:sp>
    </p:spTree>
    <p:extLst>
      <p:ext uri="{BB962C8B-B14F-4D97-AF65-F5344CB8AC3E}">
        <p14:creationId xmlns:p14="http://schemas.microsoft.com/office/powerpoint/2010/main" val="425332831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2" y="1052514"/>
            <a:ext cx="8895161" cy="5378450"/>
          </a:xfrm>
        </p:spPr>
        <p:txBody>
          <a:bodyPr/>
          <a:lstStyle/>
          <a:p>
            <a:pPr marL="0" indent="0">
              <a:buNone/>
            </a:pPr>
            <a:endParaRPr lang="pl-PL" noProof="0" dirty="0" smtClean="0"/>
          </a:p>
          <a:p>
            <a:pPr>
              <a:buFont typeface="Arial" panose="020B0604020202020204" pitchFamily="34" charset="0"/>
              <a:buChar char="•"/>
            </a:pPr>
            <a:r>
              <a:rPr lang="en-US" dirty="0"/>
              <a:t>Exploratory testing is not a testing technique. It's a way of thinking about testing</a:t>
            </a:r>
            <a:r>
              <a:rPr lang="en-US" dirty="0" smtClean="0"/>
              <a:t>.</a:t>
            </a:r>
            <a:endParaRPr lang="pl-PL" dirty="0" smtClean="0"/>
          </a:p>
          <a:p>
            <a:pPr>
              <a:buFont typeface="Arial" panose="020B0604020202020204" pitchFamily="34" charset="0"/>
              <a:buChar char="•"/>
            </a:pPr>
            <a:r>
              <a:rPr lang="pl-PL" noProof="0" dirty="0" smtClean="0"/>
              <a:t>Test are designed and executed at the same time</a:t>
            </a:r>
          </a:p>
          <a:p>
            <a:pPr>
              <a:buFont typeface="Arial" panose="020B0604020202020204" pitchFamily="34" charset="0"/>
              <a:buChar char="•"/>
            </a:pPr>
            <a:r>
              <a:rPr lang="pl-PL" dirty="0" smtClean="0"/>
              <a:t>Using conclusion from the fist test as an input to second one</a:t>
            </a:r>
          </a:p>
          <a:p>
            <a:pPr>
              <a:buFont typeface="Arial" panose="020B0604020202020204" pitchFamily="34" charset="0"/>
              <a:buChar char="•"/>
            </a:pPr>
            <a:r>
              <a:rPr lang="en-US" dirty="0"/>
              <a:t>Testers are in control not the test </a:t>
            </a:r>
            <a:r>
              <a:rPr lang="en-US" dirty="0" smtClean="0"/>
              <a:t>script</a:t>
            </a:r>
            <a:endParaRPr lang="pl-PL" dirty="0" smtClean="0"/>
          </a:p>
          <a:p>
            <a:pPr>
              <a:buFont typeface="Arial" panose="020B0604020202020204" pitchFamily="34" charset="0"/>
              <a:buChar char="•"/>
            </a:pPr>
            <a:r>
              <a:rPr lang="en-US" dirty="0" smtClean="0"/>
              <a:t>Spend </a:t>
            </a:r>
            <a:r>
              <a:rPr lang="en-US" dirty="0"/>
              <a:t>more of your tester’s time on core testing activities </a:t>
            </a:r>
            <a:endParaRPr lang="pl-PL" dirty="0" smtClean="0"/>
          </a:p>
          <a:p>
            <a:pPr>
              <a:buFont typeface="Arial" panose="020B0604020202020204" pitchFamily="34" charset="0"/>
              <a:buChar char="•"/>
            </a:pPr>
            <a:r>
              <a:rPr lang="pl-PL" dirty="0"/>
              <a:t>E</a:t>
            </a:r>
            <a:r>
              <a:rPr lang="pl-PL" dirty="0" smtClean="0"/>
              <a:t>veryone was performing exploratory </a:t>
            </a:r>
            <a:r>
              <a:rPr lang="pl-PL" dirty="0" smtClean="0"/>
              <a:t>tests</a:t>
            </a:r>
          </a:p>
          <a:p>
            <a:pPr>
              <a:buFont typeface="Arial" panose="020B0604020202020204" pitchFamily="34" charset="0"/>
              <a:buChar char="•"/>
            </a:pPr>
            <a:r>
              <a:rPr lang="pl-PL" dirty="0" smtClean="0"/>
              <a:t>Tools and techiques – total freedom </a:t>
            </a:r>
            <a:endParaRPr lang="pl-PL" dirty="0" smtClean="0"/>
          </a:p>
        </p:txBody>
      </p:sp>
      <p:sp>
        <p:nvSpPr>
          <p:cNvPr id="3" name="Title 2"/>
          <p:cNvSpPr>
            <a:spLocks noGrp="1"/>
          </p:cNvSpPr>
          <p:nvPr>
            <p:ph type="title"/>
          </p:nvPr>
        </p:nvSpPr>
        <p:spPr/>
        <p:txBody>
          <a:bodyPr/>
          <a:lstStyle/>
          <a:p>
            <a:pPr marL="0" indent="0">
              <a:buNone/>
            </a:pPr>
            <a:r>
              <a:rPr lang="pl-PL" dirty="0" smtClean="0"/>
              <a:t>Exploratory testing explained</a:t>
            </a:r>
            <a:endParaRPr lang="pl-PL" dirty="0"/>
          </a:p>
        </p:txBody>
      </p:sp>
      <p:sp>
        <p:nvSpPr>
          <p:cNvPr id="4" name="Oval Callout 3"/>
          <p:cNvSpPr/>
          <p:nvPr/>
        </p:nvSpPr>
        <p:spPr bwMode="auto">
          <a:xfrm>
            <a:off x="5486400" y="3297716"/>
            <a:ext cx="3648264" cy="888046"/>
          </a:xfrm>
          <a:prstGeom prst="wedgeEllipseCallout">
            <a:avLst>
              <a:gd name="adj1" fmla="val -101999"/>
              <a:gd name="adj2" fmla="val -53716"/>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dirty="0" smtClean="0"/>
              <a:t>„</a:t>
            </a:r>
            <a:r>
              <a:rPr lang="en-US" dirty="0" smtClean="0"/>
              <a:t>If </a:t>
            </a:r>
            <a:r>
              <a:rPr lang="en-US" dirty="0"/>
              <a:t>all you have is a hammer, everything </a:t>
            </a:r>
            <a:r>
              <a:rPr lang="en-US" dirty="0" smtClean="0"/>
              <a:t>lo</a:t>
            </a:r>
            <a:r>
              <a:rPr lang="pl-PL" dirty="0" smtClean="0"/>
              <a:t>ks </a:t>
            </a:r>
            <a:r>
              <a:rPr lang="en-US" dirty="0" smtClean="0"/>
              <a:t>like </a:t>
            </a:r>
            <a:r>
              <a:rPr lang="en-US" dirty="0"/>
              <a:t>a </a:t>
            </a:r>
            <a:r>
              <a:rPr lang="en-US" dirty="0" smtClean="0"/>
              <a:t>nail</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sp>
        <p:nvSpPr>
          <p:cNvPr id="5" name="Oval Callout 4"/>
          <p:cNvSpPr/>
          <p:nvPr/>
        </p:nvSpPr>
        <p:spPr bwMode="auto">
          <a:xfrm>
            <a:off x="6257736" y="1799260"/>
            <a:ext cx="3648264" cy="888046"/>
          </a:xfrm>
          <a:prstGeom prst="wedgeEllipseCallout">
            <a:avLst>
              <a:gd name="adj1" fmla="val -28478"/>
              <a:gd name="adj2" fmla="val -89183"/>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b="1" dirty="0" smtClean="0"/>
              <a:t>ET is not </a:t>
            </a:r>
            <a:r>
              <a:rPr lang="pl-PL" dirty="0" smtClean="0"/>
              <a:t>„do </a:t>
            </a:r>
            <a:r>
              <a:rPr lang="en-US" dirty="0" smtClean="0"/>
              <a:t>random </a:t>
            </a:r>
            <a:r>
              <a:rPr lang="en-US" dirty="0"/>
              <a:t>stuff and see what </a:t>
            </a:r>
            <a:r>
              <a:rPr lang="en-US" dirty="0" smtClean="0"/>
              <a:t>happens</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931" y="3584695"/>
            <a:ext cx="2774950" cy="2846269"/>
          </a:xfrm>
          <a:prstGeom prst="rect">
            <a:avLst/>
          </a:prstGeom>
        </p:spPr>
      </p:pic>
    </p:spTree>
    <p:extLst>
      <p:ext uri="{BB962C8B-B14F-4D97-AF65-F5344CB8AC3E}">
        <p14:creationId xmlns:p14="http://schemas.microsoft.com/office/powerpoint/2010/main" val="168210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5000"/>
                                        <p:tgtEl>
                                          <p:spTgt spid="2">
                                            <p:txEl>
                                              <p:pRg st="1" end="1"/>
                                            </p:txEl>
                                          </p:spTgt>
                                        </p:tgtEl>
                                      </p:cBhvr>
                                    </p:animEffect>
                                  </p:childTnLst>
                                </p:cTn>
                              </p:par>
                            </p:childTnLst>
                          </p:cTn>
                        </p:par>
                        <p:par>
                          <p:cTn id="8" fill="hold">
                            <p:stCondLst>
                              <p:cond delay="5000"/>
                            </p:stCondLst>
                            <p:childTnLst>
                              <p:par>
                                <p:cTn id="9" presetID="6" presetClass="entr" presetSubtype="16"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circle(in)">
                                      <p:cBhvr>
                                        <p:cTn id="11" dur="2000"/>
                                        <p:tgtEl>
                                          <p:spTgt spid="2">
                                            <p:txEl>
                                              <p:pRg st="2" end="2"/>
                                            </p:txEl>
                                          </p:spTgt>
                                        </p:tgtEl>
                                      </p:cBhvr>
                                    </p:animEffect>
                                  </p:childTnLst>
                                </p:cTn>
                              </p:par>
                            </p:childTnLst>
                          </p:cTn>
                        </p:par>
                        <p:par>
                          <p:cTn id="12" fill="hold">
                            <p:stCondLst>
                              <p:cond delay="7000"/>
                            </p:stCondLst>
                            <p:childTnLst>
                              <p:par>
                                <p:cTn id="13" presetID="6" presetClass="entr" presetSubtype="16"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childTnLst>
                          </p:cTn>
                        </p:par>
                        <p:par>
                          <p:cTn id="16" fill="hold">
                            <p:stCondLst>
                              <p:cond delay="9000"/>
                            </p:stCondLst>
                            <p:childTnLst>
                              <p:par>
                                <p:cTn id="17" presetID="6" presetClass="entr" presetSubtype="16"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par>
                          <p:cTn id="20" fill="hold">
                            <p:stCondLst>
                              <p:cond delay="11000"/>
                            </p:stCondLst>
                            <p:childTnLst>
                              <p:par>
                                <p:cTn id="21" presetID="6" presetClass="entr" presetSubtype="16"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circle(in)">
                                      <p:cBhvr>
                                        <p:cTn id="23" dur="2000"/>
                                        <p:tgtEl>
                                          <p:spTgt spid="2">
                                            <p:txEl>
                                              <p:pRg st="5" end="5"/>
                                            </p:txEl>
                                          </p:spTgt>
                                        </p:tgtEl>
                                      </p:cBhvr>
                                    </p:animEffect>
                                  </p:childTnLst>
                                </p:cTn>
                              </p:par>
                            </p:childTnLst>
                          </p:cTn>
                        </p:par>
                        <p:par>
                          <p:cTn id="24" fill="hold">
                            <p:stCondLst>
                              <p:cond delay="13000"/>
                            </p:stCondLst>
                            <p:childTnLst>
                              <p:par>
                                <p:cTn id="25" presetID="6" presetClass="entr" presetSubtype="16"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ircle(in)">
                                      <p:cBhvr>
                                        <p:cTn id="27" dur="2000"/>
                                        <p:tgtEl>
                                          <p:spTgt spid="2">
                                            <p:txEl>
                                              <p:pRg st="6" end="6"/>
                                            </p:txEl>
                                          </p:spTgt>
                                        </p:tgtEl>
                                      </p:cBhvr>
                                    </p:animEffect>
                                  </p:childTnLst>
                                </p:cTn>
                              </p:par>
                            </p:childTnLst>
                          </p:cTn>
                        </p:par>
                        <p:par>
                          <p:cTn id="28" fill="hold">
                            <p:stCondLst>
                              <p:cond delay="15000"/>
                            </p:stCondLst>
                            <p:childTnLst>
                              <p:par>
                                <p:cTn id="29" presetID="6" presetClass="entr" presetSubtype="16"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ircle(in)">
                                      <p:cBhvr>
                                        <p:cTn id="31" dur="20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364602739"/>
              </p:ext>
            </p:extLst>
          </p:nvPr>
        </p:nvGraphicFramePr>
        <p:xfrm>
          <a:off x="452125" y="1391920"/>
          <a:ext cx="9082220"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benefits</a:t>
            </a:r>
            <a:endParaRPr lang="pl-PL"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1840" y="853440"/>
            <a:ext cx="3702505" cy="2776879"/>
          </a:xfrm>
          <a:prstGeom prst="rect">
            <a:avLst/>
          </a:prstGeom>
        </p:spPr>
      </p:pic>
    </p:spTree>
    <p:extLst>
      <p:ext uri="{BB962C8B-B14F-4D97-AF65-F5344CB8AC3E}">
        <p14:creationId xmlns:p14="http://schemas.microsoft.com/office/powerpoint/2010/main" val="2083767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ppt/theme/themeOverride2.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5C1EDB-6CF4-4DF3-AC39-1ADF53226D00}">
  <ds:schemaRefs>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32988</TotalTime>
  <Words>1119</Words>
  <Application>Microsoft Office PowerPoint</Application>
  <PresentationFormat>A4 Paper (210x297 mm)</PresentationFormat>
  <Paragraphs>151</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ＭＳ Ｐゴシック</vt:lpstr>
      <vt:lpstr>Arial</vt:lpstr>
      <vt:lpstr>Times</vt:lpstr>
      <vt:lpstr>Wingdings</vt:lpstr>
      <vt:lpstr>GFT_Presentation_Template_en</vt:lpstr>
      <vt:lpstr>Exploratory Testing</vt:lpstr>
      <vt:lpstr>Agenda</vt:lpstr>
      <vt:lpstr>Scripted testing – quick summary</vt:lpstr>
      <vt:lpstr>Scripted testing – what’s wrong with this approach?</vt:lpstr>
      <vt:lpstr>Scripted testing – what’s wrong with this approach?</vt:lpstr>
      <vt:lpstr>Scripted testing – what’s wrong with this approach?</vt:lpstr>
      <vt:lpstr>Exploratory testing – definitions</vt:lpstr>
      <vt:lpstr>Exploratory testing explained</vt:lpstr>
      <vt:lpstr>Exploratory testing benefits</vt:lpstr>
      <vt:lpstr>Exploratory testing  - cons</vt:lpstr>
      <vt:lpstr>Exploratory testing  - chalenges</vt:lpstr>
      <vt:lpstr>SBTM - main concept</vt:lpstr>
      <vt:lpstr>SBTM - main concept</vt:lpstr>
      <vt:lpstr>SBTM tools – Rapid reporter</vt:lpstr>
      <vt:lpstr>Task 1</vt:lpstr>
      <vt:lpstr>Exploratory testing  - Summary</vt:lpstr>
      <vt:lpstr>Exploratory testing  - Summary</vt:lpstr>
      <vt:lpstr>Exploratory testing  - links and materials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Rafal Nikiel</cp:lastModifiedBy>
  <cp:revision>738</cp:revision>
  <cp:lastPrinted>2015-02-25T17:04:31Z</cp:lastPrinted>
  <dcterms:created xsi:type="dcterms:W3CDTF">2014-08-23T10:27:23Z</dcterms:created>
  <dcterms:modified xsi:type="dcterms:W3CDTF">2015-11-05T23:50:14Z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