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998906"/>
                <a:gridCol w="838468"/>
                <a:gridCol w="1736900"/>
                <a:gridCol w="1539492"/>
                <a:gridCol w="1927487"/>
                <a:gridCol w="2109888"/>
                <a:gridCol w="1942767"/>
                <a:gridCol w="1554772"/>
              </a:tblGrid>
              <a:tr h="3831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Characteristics Variables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Overall, N = 579,703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North, N = 75,304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Northeast, N = 224,085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Center-West, N = 100,056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Southeast, N = 155,405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South, N = 24,853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Age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579,703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 (15, 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 (15, 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25 (12, 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 (20, 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 (17, 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37 (21, 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59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Age in Categories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579,703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0-1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8,752 (1.5%)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1,309 (1.7%)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4,457 (2.0%)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1,058 (1.1%)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1,726 (1.1%)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202 (0.8%)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1-9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73,507 (13%)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9,401 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37,354 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8,438 (8.4%)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16,620 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1,694 (6.8%)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10-17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91,786 (16%)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12,562 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41,991 (19%)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12,155 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22,171 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2,907 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18-39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192,819 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29,153 (39%)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72,769 (32%)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34,330 (34%)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48,009 (31%)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8,558 (34%)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40-59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126,059 (22%)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14,863 (20%)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39,640 (18%)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26,825 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38,268 (25%)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6,463 (26%)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60-79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71,395 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6,737 (8.9%)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22,314 (10.0%)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14,656 (15%)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23,494 (15%)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4,194 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80+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15,385 (2.7%)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1,279 (1.7%)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5,560 (2.5%)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2,594 (2.6%)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5,117 (3.3%)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835 (3.4%)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59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Self-Reported Race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396,624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Black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12,467 (3.1%)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1,042 (2.3%)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3,946 (2.7%)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1,187 (1.9%)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5,760 (4.9%)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532 (2.6%)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Brown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244,869 (62%)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39,925 (87%)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120,476 (81%)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34,973 (55%)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45,113 (38%)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4,382 (21%)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5971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Indigenous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1,092 (0.3%)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306 (0.7%)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116 (&lt;0.1%)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595 (0.9%)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 (&lt;0.1%)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 (&lt;0.1%)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White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129,031 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3,893 (8.5%)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19,700 (13%)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24,396 (39%)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65,746 (55%)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15,296 (74%)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Yellow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9,165 (2.3%)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700 (1.5%)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4,003 (2.7%)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2,116 (3.3%)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1,991 (1.7%)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355 (1.7%)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5971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(Missing)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183,079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29,438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75,844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36,789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36,733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4,275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69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Sexo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579,703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Female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310,308 (54%)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38,225 (51%)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121,175 (54%)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54,916 (55%)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82,550 (53%)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13,442 (54%)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Male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269,395 (46%)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37,079 (49%)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102,910 (46%)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45,140 (45%)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72,855 (47%)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11,411 (46%)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59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Time of Hospitalization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579,703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 (2.00, 4.00)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2.00 (2.00, 3.00)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 (2.00, 4.00)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2.00 (2.00, 3.00)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 (2.00, 4.00)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2.00 (2.00, 3.00)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69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Outcome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579,703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Death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3,436 (0.6%)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281 (0.4%)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958 (0.4%)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548 (0.5%)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1,510 (1.0%)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139 (0.6%)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5971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Discharged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576,267 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75,023 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223,127 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99,508 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153,895 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24,714 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Median (IQR); n (%)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rafa</cp:lastModifiedBy>
  <cp:revision>3</cp:revision>
  <dcterms:created xsi:type="dcterms:W3CDTF">2017-02-13T16:18:36Z</dcterms:created>
  <dcterms:modified xsi:type="dcterms:W3CDTF">2022-02-21T23:51:08Z</dcterms:modified>
  <cp:category/>
</cp:coreProperties>
</file>