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Artur Baćmag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19T13:52:28.999">
    <p:pos x="6000" y="0"/>
    <p:text>make it more professional - remove page number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2-19T13:56:23.398">
    <p:pos x="6000" y="0"/>
    <p:text>add bullet point for every segment and name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iazza.com/nlprafalpronko/spring2018/nlp101" TargetMode="External"/><Relationship Id="rId4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- Natural Language Processing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633475" y="1152475"/>
            <a:ext cx="61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Rafal Pronko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scientist / machine learning </a:t>
            </a:r>
            <a:r>
              <a:rPr lang="en-GB"/>
              <a:t>enthusiast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rafalpronko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http://piazza.com/nlprafalpronko/spring2018/nlp101</a:t>
            </a: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55555"/>
                </a:solidFill>
                <a:highlight>
                  <a:srgbClr val="FFFFFF"/>
                </a:highlight>
              </a:rPr>
              <a:t>Access code: </a:t>
            </a:r>
            <a:r>
              <a:rPr b="1" lang="en-GB" sz="1050">
                <a:solidFill>
                  <a:srgbClr val="555555"/>
                </a:solidFill>
                <a:highlight>
                  <a:srgbClr val="FFFFFF"/>
                </a:highlight>
              </a:rPr>
              <a:t>nlp101</a:t>
            </a: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87563"/>
            <a:ext cx="1895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800" y="275900"/>
            <a:ext cx="3760200" cy="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7550" y="48625"/>
            <a:ext cx="1322700" cy="1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075" y="3221250"/>
            <a:ext cx="1515975" cy="15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1425" y="2892750"/>
            <a:ext cx="836300" cy="4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3174" y="2913062"/>
            <a:ext cx="399125" cy="3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9097" y="2892747"/>
            <a:ext cx="439725" cy="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part: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Business</a:t>
            </a:r>
            <a:r>
              <a:rPr lang="en-GB"/>
              <a:t>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sources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Workshops: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NLP - introduction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Spark - introduction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NLP@Spark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ML@Spark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problem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1017725"/>
            <a:ext cx="7620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</a:rPr>
              <a:t>R. He, J. McAuley. Modeling the visual evolution of fashion trends with one-class collaborative filtering. WWW, 2016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</a:rPr>
              <a:t>J. McAuley, C. Targett, J. Shi, A. van den Hengel. Image-based recommendations on styles and substitutes. SIGIR, 2015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</a:t>
            </a:r>
            <a:r>
              <a:rPr lang="en-GB"/>
              <a:t>url.getindata.com/text-mining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5" y="1264675"/>
            <a:ext cx="99695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449" y="1238175"/>
            <a:ext cx="1180475" cy="11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364" y="3121672"/>
            <a:ext cx="2697361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575" y="1238163"/>
            <a:ext cx="1971900" cy="1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675" y="3121662"/>
            <a:ext cx="2504025" cy="7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2500" y="1338400"/>
            <a:ext cx="1260525" cy="12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2763" y="28835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- short introduction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222222"/>
                </a:solidFill>
              </a:rPr>
              <a:t>Natural-language processing</a:t>
            </a:r>
            <a:r>
              <a:rPr lang="en-GB">
                <a:solidFill>
                  <a:srgbClr val="222222"/>
                </a:solidFill>
              </a:rPr>
              <a:t> (</a:t>
            </a:r>
            <a:r>
              <a:rPr b="1" lang="en-GB">
                <a:solidFill>
                  <a:srgbClr val="222222"/>
                </a:solidFill>
              </a:rPr>
              <a:t>NLP</a:t>
            </a:r>
            <a:r>
              <a:rPr lang="en-GB">
                <a:solidFill>
                  <a:srgbClr val="222222"/>
                </a:solidFill>
              </a:rPr>
              <a:t>) is a field of computer science, artificial intelligence concerned with the interactions between computers and human (natural) languages, and, in particular, concerned with programming computers to fruitfully process large natural language data.</a:t>
            </a:r>
            <a:endParaRPr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22222"/>
                </a:solidFill>
              </a:rPr>
              <a:t>Challenges in natural-language processing frequently involve speech recognition, natural-language understanding, and natural-language generation.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- short introduction - key application areas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Automatic summarizer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Sentiment analysis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Text classification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Information extraction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Notebooks introduction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of texts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Code to run (import pandas as pd)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Short exercises to do (# TODO - show how many items left)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Biggest exercises to 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Bonuses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