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61" r:id="rId4"/>
    <p:sldId id="267" r:id="rId5"/>
    <p:sldId id="264" r:id="rId6"/>
    <p:sldId id="266" r:id="rId7"/>
    <p:sldId id="265" r:id="rId8"/>
  </p:sldIdLst>
  <p:sldSz cx="12192000" cy="6858000"/>
  <p:notesSz cx="7023100" cy="93091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3" d="100"/>
          <a:sy n="83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44833D92-C74E-4147-9435-88F569E0A1E2}" type="datetime1">
              <a:rPr lang="pl-PL" smtClean="0"/>
              <a:t>30.12.2018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24B74A0-7EE0-4123-9F0F-A7A707D0116E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 rtl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 rtl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02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 rtl="0">
              <a:defRPr sz="7200"/>
            </a:lvl1pPr>
          </a:lstStyle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BACCD-2BCA-435A-A80D-FC89FAC69F4C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 rtl="0">
              <a:defRPr sz="24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43D6D5-6185-4614-BA53-7F84EEA8B0FB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6A004B-3E62-4616-9945-D49287B4AE2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1" name="Tekst — symbol zastępczy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”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282C14-D0EB-4617-9DDA-6D6372374F8D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 rtl="0">
              <a:defRPr sz="4000" b="0" cap="none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8EB4F4-2FE5-49FE-9BD3-BA717966F2C6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”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A215F-7A62-439B-A1AD-8E8DDD0126D3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3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7FAA5-DFB5-4FD4-A6B1-2EFFEC185F00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 sz="40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32947" y="1982709"/>
            <a:ext cx="2946866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6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652463" y="3103384"/>
            <a:ext cx="2927350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17" name="Łącznik prosty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883659" y="1982709"/>
            <a:ext cx="2936241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9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3873106" y="3103384"/>
            <a:ext cx="2946794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18" name="Łącznik prosty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124700" y="1982709"/>
            <a:ext cx="2932113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20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124700" y="3103384"/>
            <a:ext cx="2932113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277546-70A8-4A1A-9118-F119D1201EB6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dirty="0"/>
              <a:t>Kliknij, aby edytować style wzorców tekstu</a:t>
            </a:r>
          </a:p>
        </p:txBody>
      </p:sp>
      <p:sp>
        <p:nvSpPr>
          <p:cNvPr id="29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2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dirty="0"/>
              <a:t>Kliknij, aby edytować style wzorców tekstu</a:t>
            </a:r>
          </a:p>
        </p:txBody>
      </p:sp>
      <p:cxnSp>
        <p:nvCxnSpPr>
          <p:cNvPr id="19" name="Łącznik prosty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30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3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20" name="Łącznik prosty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31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43965E-9BEF-4FFF-B8D8-5D909AC56FE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 rtl="0">
              <a:defRPr/>
            </a:lvl1pPr>
          </a:lstStyle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95C0B0-6072-48A3-B29E-D99ABE6833EE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>
            <a:lvl1pPr rtl="0">
              <a:defRPr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144A16-85AD-4050-BF88-A90B7948AA5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FB0260-1445-4D31-AD56-2510081E232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061A7A-2BD4-48F8-82CD-2C499E9808F5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E3E023-C3DB-47C6-B71F-45034BF14F1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3B88AE-1000-4969-9AC9-758CB44A79D5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7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80D522-46DA-45B3-B5C5-6D7E135E5CC9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54ACFC-0472-4BD4-9D40-A3E99847F04F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 rtl="0">
              <a:defRPr sz="24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18B30C-6F54-4A23-9C55-55B294987BE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 rtl="0">
              <a:defRPr sz="36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85571F-2618-42DB-B401-318D96DAB703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w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EE417CCD-C1DD-49A6-8265-467CBCA25BF8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14" name="Prostokąt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ojmiasto.onet.pl/kod-pocztowy-gdansk-lista-kodow-pocztowych-artykul/7ftd6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foursquare.com/docs/api/endpoints" TargetMode="External"/><Relationship Id="rId4" Type="http://schemas.openxmlformats.org/officeDocument/2006/relationships/hyperlink" Target="https://geocode.xyz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Battle of </a:t>
            </a:r>
            <a:r>
              <a:rPr lang="pl-PL" dirty="0" err="1"/>
              <a:t>neigborhood</a:t>
            </a:r>
            <a:endParaRPr lang="pl-PL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err="1"/>
              <a:t>Captsone</a:t>
            </a:r>
            <a:r>
              <a:rPr lang="pl-PL" dirty="0"/>
              <a:t> – </a:t>
            </a:r>
            <a:r>
              <a:rPr lang="pl-PL" dirty="0" err="1"/>
              <a:t>week</a:t>
            </a:r>
            <a:r>
              <a:rPr lang="pl-PL" dirty="0"/>
              <a:t>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Business </a:t>
            </a:r>
            <a:r>
              <a:rPr lang="pl-PL" dirty="0" err="1"/>
              <a:t>goals</a:t>
            </a:r>
            <a:endParaRPr lang="pl-PL" dirty="0"/>
          </a:p>
        </p:txBody>
      </p:sp>
      <p:sp>
        <p:nvSpPr>
          <p:cNvPr id="6" name="Zawartość — symbol zastępczy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Gdansk is one of the most popular tourist destination in Poland</a:t>
            </a:r>
            <a:endParaRPr lang="pl-PL" dirty="0"/>
          </a:p>
          <a:p>
            <a:r>
              <a:rPr lang="en-US" dirty="0"/>
              <a:t>Due to large number of tourist, but also well paid workforce, Gdansk seems to be a good place for people interested in investing in the restaurant industry. </a:t>
            </a:r>
            <a:endParaRPr lang="pl-PL" dirty="0"/>
          </a:p>
          <a:p>
            <a:r>
              <a:rPr lang="pl-PL" dirty="0"/>
              <a:t>T</a:t>
            </a:r>
            <a:r>
              <a:rPr lang="en-US" dirty="0"/>
              <a:t>he investor want to open a new dumpling restaurant. </a:t>
            </a:r>
            <a:endParaRPr lang="pl-PL" dirty="0"/>
          </a:p>
          <a:p>
            <a:pPr lvl="1"/>
            <a:r>
              <a:rPr lang="pl-PL" b="1" dirty="0"/>
              <a:t>W</a:t>
            </a:r>
            <a:r>
              <a:rPr lang="en-US" b="1" dirty="0"/>
              <a:t>here is the best place for establishing the restaurant? </a:t>
            </a:r>
            <a:endParaRPr lang="pl-PL" b="1" dirty="0"/>
          </a:p>
          <a:p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Data </a:t>
            </a:r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dirty="0"/>
              <a:t>List of </a:t>
            </a:r>
            <a:r>
              <a:rPr lang="pl-PL" dirty="0" err="1"/>
              <a:t>postal</a:t>
            </a:r>
            <a:r>
              <a:rPr lang="pl-PL" dirty="0"/>
              <a:t> </a:t>
            </a:r>
            <a:r>
              <a:rPr lang="pl-PL" dirty="0" err="1"/>
              <a:t>codes</a:t>
            </a:r>
            <a:r>
              <a:rPr lang="pl-PL" dirty="0"/>
              <a:t>/</a:t>
            </a:r>
            <a:r>
              <a:rPr lang="pl-PL" dirty="0" err="1"/>
              <a:t>streets</a:t>
            </a:r>
            <a:r>
              <a:rPr lang="pl-PL" dirty="0"/>
              <a:t> in </a:t>
            </a:r>
            <a:r>
              <a:rPr lang="pl-PL" dirty="0" err="1"/>
              <a:t>Gdansk</a:t>
            </a:r>
            <a:r>
              <a:rPr lang="pl-PL" dirty="0"/>
              <a:t> (</a:t>
            </a:r>
            <a:r>
              <a:rPr lang="pl-PL" dirty="0" err="1"/>
              <a:t>webpage</a:t>
            </a:r>
            <a:r>
              <a:rPr lang="pl-PL" dirty="0"/>
              <a:t>):</a:t>
            </a:r>
          </a:p>
          <a:p>
            <a:pPr lvl="1"/>
            <a:r>
              <a:rPr lang="en-US" u="sng" dirty="0">
                <a:hlinkClick r:id="rId3"/>
              </a:rPr>
              <a:t>https://trojmiasto.onet.pl/kod-pocztowy-gdansk-lista-kodow-pocztowych-artykul/7ftd6ws</a:t>
            </a:r>
            <a:endParaRPr lang="pl-PL" u="sng" dirty="0"/>
          </a:p>
          <a:p>
            <a:r>
              <a:rPr lang="pl-PL" dirty="0" err="1"/>
              <a:t>Detailed</a:t>
            </a:r>
            <a:r>
              <a:rPr lang="pl-PL" dirty="0"/>
              <a:t> </a:t>
            </a:r>
            <a:r>
              <a:rPr lang="pl-PL" dirty="0" err="1"/>
              <a:t>locations</a:t>
            </a:r>
            <a:r>
              <a:rPr lang="pl-PL" dirty="0"/>
              <a:t>:</a:t>
            </a:r>
          </a:p>
          <a:p>
            <a:pPr lvl="1"/>
            <a:r>
              <a:rPr lang="en-US" u="sng" dirty="0">
                <a:hlinkClick r:id="rId4"/>
              </a:rPr>
              <a:t>https://geocode.xyz/</a:t>
            </a:r>
            <a:endParaRPr lang="pl-PL" u="sng" dirty="0"/>
          </a:p>
          <a:p>
            <a:r>
              <a:rPr lang="pl-PL" u="sng" dirty="0"/>
              <a:t>Most popular </a:t>
            </a:r>
            <a:r>
              <a:rPr lang="pl-PL" u="sng" dirty="0" err="1"/>
              <a:t>venues</a:t>
            </a:r>
            <a:r>
              <a:rPr lang="pl-PL" u="sng" dirty="0"/>
              <a:t> (</a:t>
            </a:r>
            <a:r>
              <a:rPr lang="pl-PL" u="sng" dirty="0" err="1"/>
              <a:t>Foursquare</a:t>
            </a:r>
            <a:r>
              <a:rPr lang="pl-PL" u="sng" dirty="0"/>
              <a:t> API):</a:t>
            </a:r>
          </a:p>
          <a:p>
            <a:pPr lvl="1"/>
            <a:r>
              <a:rPr lang="pl-PL" dirty="0">
                <a:hlinkClick r:id="rId5"/>
              </a:rPr>
              <a:t>https://developer.foursquare.com/docs/api/endpoints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packages</a:t>
            </a:r>
            <a:br>
              <a:rPr lang="pl-PL" dirty="0"/>
            </a:br>
            <a:endParaRPr lang="pl-PL" dirty="0"/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pl-PL" dirty="0" err="1"/>
              <a:t>Pandas</a:t>
            </a:r>
            <a:r>
              <a:rPr lang="pl-PL" dirty="0"/>
              <a:t> - Library for Data Analysis</a:t>
            </a:r>
          </a:p>
          <a:p>
            <a:r>
              <a:rPr lang="pl-PL" dirty="0" err="1"/>
              <a:t>NumPy</a:t>
            </a:r>
            <a:r>
              <a:rPr lang="pl-PL" dirty="0"/>
              <a:t> – Library to handle data in a </a:t>
            </a:r>
            <a:r>
              <a:rPr lang="pl-PL" dirty="0" err="1"/>
              <a:t>vectorized</a:t>
            </a:r>
            <a:r>
              <a:rPr lang="pl-PL" dirty="0"/>
              <a:t> </a:t>
            </a:r>
            <a:r>
              <a:rPr lang="pl-PL" dirty="0" err="1"/>
              <a:t>manner</a:t>
            </a:r>
            <a:endParaRPr lang="pl-PL" dirty="0"/>
          </a:p>
          <a:p>
            <a:r>
              <a:rPr lang="pl-PL" dirty="0"/>
              <a:t>JSON – Library to handle JSON </a:t>
            </a:r>
            <a:r>
              <a:rPr lang="pl-PL" dirty="0" err="1"/>
              <a:t>files</a:t>
            </a:r>
            <a:endParaRPr lang="pl-PL" dirty="0"/>
          </a:p>
          <a:p>
            <a:r>
              <a:rPr lang="pl-PL" dirty="0" err="1"/>
              <a:t>Requests</a:t>
            </a:r>
            <a:r>
              <a:rPr lang="pl-PL" dirty="0"/>
              <a:t> – Library to handle http </a:t>
            </a:r>
            <a:r>
              <a:rPr lang="pl-PL" dirty="0" err="1"/>
              <a:t>requests</a:t>
            </a:r>
            <a:endParaRPr lang="pl-PL" dirty="0"/>
          </a:p>
          <a:p>
            <a:r>
              <a:rPr lang="pl-PL" dirty="0" err="1"/>
              <a:t>Matplotlib</a:t>
            </a:r>
            <a:r>
              <a:rPr lang="pl-PL" dirty="0"/>
              <a:t> –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Plotting</a:t>
            </a:r>
            <a:r>
              <a:rPr lang="pl-PL" dirty="0"/>
              <a:t> Module</a:t>
            </a:r>
          </a:p>
          <a:p>
            <a:r>
              <a:rPr lang="pl-PL" dirty="0" err="1"/>
              <a:t>Sklearn</a:t>
            </a:r>
            <a:r>
              <a:rPr lang="pl-PL" dirty="0"/>
              <a:t> –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Library</a:t>
            </a:r>
          </a:p>
          <a:p>
            <a:r>
              <a:rPr lang="pl-PL" dirty="0" err="1"/>
              <a:t>Folium</a:t>
            </a:r>
            <a:r>
              <a:rPr lang="pl-PL" dirty="0"/>
              <a:t> – Map rendering Library</a:t>
            </a:r>
          </a:p>
          <a:p>
            <a:r>
              <a:rPr lang="pl-PL" dirty="0" err="1"/>
              <a:t>BeautifulSoup</a:t>
            </a:r>
            <a:r>
              <a:rPr lang="pl-PL" dirty="0"/>
              <a:t> </a:t>
            </a:r>
            <a:r>
              <a:rPr lang="pl-PL"/>
              <a:t>– Library </a:t>
            </a:r>
            <a:r>
              <a:rPr lang="pl-PL" dirty="0"/>
              <a:t>for </a:t>
            </a:r>
            <a:r>
              <a:rPr lang="pl-PL" dirty="0" err="1"/>
              <a:t>parsing</a:t>
            </a:r>
            <a:r>
              <a:rPr lang="pl-PL" dirty="0"/>
              <a:t> HTML </a:t>
            </a:r>
            <a:r>
              <a:rPr lang="pl-PL" dirty="0" err="1"/>
              <a:t>sources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581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Methodology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location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the list of 10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Forsquare</a:t>
            </a:r>
            <a:r>
              <a:rPr lang="pl-PL" dirty="0"/>
              <a:t> API</a:t>
            </a:r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k-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basing</a:t>
            </a:r>
            <a:r>
              <a:rPr lang="pl-PL" dirty="0"/>
              <a:t> on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endParaRPr lang="pl-PL" dirty="0"/>
          </a:p>
          <a:p>
            <a:r>
              <a:rPr lang="pl-PL" dirty="0"/>
              <a:t>Select a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the most popular </a:t>
            </a:r>
            <a:r>
              <a:rPr lang="pl-PL" dirty="0" err="1"/>
              <a:t>venues</a:t>
            </a:r>
            <a:endParaRPr lang="pl-PL" dirty="0"/>
          </a:p>
          <a:p>
            <a:pPr lvl="1"/>
            <a:r>
              <a:rPr lang="pl-PL" dirty="0"/>
              <a:t>Select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addresses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the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not popular </a:t>
            </a:r>
          </a:p>
        </p:txBody>
      </p:sp>
    </p:spTree>
    <p:extLst>
      <p:ext uri="{BB962C8B-B14F-4D97-AF65-F5344CB8AC3E}">
        <p14:creationId xmlns:p14="http://schemas.microsoft.com/office/powerpoint/2010/main" val="334232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9521"/>
          </a:xfrm>
        </p:spPr>
        <p:txBody>
          <a:bodyPr/>
          <a:lstStyle/>
          <a:p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1571"/>
            <a:ext cx="8946541" cy="5335397"/>
          </a:xfrm>
        </p:spPr>
        <p:txBody>
          <a:bodyPr/>
          <a:lstStyle/>
          <a:p>
            <a:r>
              <a:rPr lang="pl-PL" dirty="0"/>
              <a:t>10 </a:t>
            </a:r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residents</a:t>
            </a:r>
            <a:r>
              <a:rPr lang="pl-PL" dirty="0"/>
              <a:t> was </a:t>
            </a:r>
            <a:r>
              <a:rPr lang="pl-PL" dirty="0" err="1"/>
              <a:t>found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08702CA-883E-4323-B820-C1A35ADA66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17" y="1973594"/>
            <a:ext cx="7739050" cy="4431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7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9521"/>
          </a:xfrm>
        </p:spPr>
        <p:txBody>
          <a:bodyPr/>
          <a:lstStyle/>
          <a:p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1572"/>
            <a:ext cx="8946541" cy="5006828"/>
          </a:xfrm>
        </p:spPr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cluster</a:t>
            </a:r>
            <a:r>
              <a:rPr lang="pl-PL" dirty="0"/>
              <a:t> was </a:t>
            </a:r>
            <a:r>
              <a:rPr lang="pl-PL" dirty="0" err="1"/>
              <a:t>selected</a:t>
            </a:r>
            <a:r>
              <a:rPr lang="pl-PL" dirty="0"/>
              <a:t> as </a:t>
            </a:r>
            <a:r>
              <a:rPr lang="pl-PL" dirty="0" err="1"/>
              <a:t>best</a:t>
            </a:r>
            <a:r>
              <a:rPr lang="pl-PL" dirty="0"/>
              <a:t> place for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address</a:t>
            </a:r>
            <a:r>
              <a:rPr lang="pl-PL" dirty="0"/>
              <a:t> was </a:t>
            </a:r>
            <a:r>
              <a:rPr lang="pl-PL" dirty="0" err="1"/>
              <a:t>found</a:t>
            </a:r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828813-A3A3-4C8B-A855-35A837CECE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77" y="2131093"/>
            <a:ext cx="7727866" cy="3792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17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ategia biznesowa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44_TF03417222.potx" id="{87FAAE25-06DF-40EA-9D0E-1D5D77D728D0}" vid="{43ACFC57-5BBD-4723-A3B6-0A37E59651D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biznesplanu (motyw Jonowa zieleń, panoramiczny)</Template>
  <TotalTime>18</TotalTime>
  <Words>266</Words>
  <Application>Microsoft Office PowerPoint</Application>
  <PresentationFormat>Panoramiczny</PresentationFormat>
  <Paragraphs>37</Paragraphs>
  <Slides>7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Strategia biznesowa</vt:lpstr>
      <vt:lpstr>Battle of neigborhood</vt:lpstr>
      <vt:lpstr>Business goals</vt:lpstr>
      <vt:lpstr>Data sources</vt:lpstr>
      <vt:lpstr>Python packages </vt:lpstr>
      <vt:lpstr>Methodology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neigborhood</dc:title>
  <dc:creator>Rafał Sienkiewicz</dc:creator>
  <cp:lastModifiedBy>Rafał Sienkiewicz</cp:lastModifiedBy>
  <cp:revision>7</cp:revision>
  <cp:lastPrinted>2012-08-15T21:38:02Z</cp:lastPrinted>
  <dcterms:created xsi:type="dcterms:W3CDTF">2018-12-30T20:25:11Z</dcterms:created>
  <dcterms:modified xsi:type="dcterms:W3CDTF">2018-12-30T21:03:04Z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