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263" r:id="rId3"/>
    <p:sldId id="261" r:id="rId4"/>
    <p:sldId id="267" r:id="rId5"/>
    <p:sldId id="264" r:id="rId6"/>
    <p:sldId id="266" r:id="rId7"/>
    <p:sldId id="265" r:id="rId8"/>
  </p:sldIdLst>
  <p:sldSz cx="12192000" cy="6858000"/>
  <p:notesSz cx="7023100" cy="9309100"/>
  <p:defaultTextStyle>
    <a:defPPr rtl="0">
      <a:defRPr lang="pl-p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82424" autoAdjust="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notesViewPr>
    <p:cSldViewPr snapToGrid="0">
      <p:cViewPr varScale="1">
        <p:scale>
          <a:sx n="83" d="100"/>
          <a:sy n="83" d="100"/>
        </p:scale>
        <p:origin x="387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pPr rtl="0"/>
            <a:fld id="{44833D92-C74E-4147-9435-88F569E0A1E2}" type="datetime1">
              <a:rPr lang="pl-PL" smtClean="0"/>
              <a:t>30.12.2018</a:t>
            </a:fld>
            <a:endParaRPr lang="pl-PL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pPr rtl="0"/>
            <a:fld id="{DA6FC261-E491-4C42-A663-B95247CC46D9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824B74A0-7EE0-4123-9F0F-A7A707D0116E}" type="datetime1">
              <a:rPr lang="pl-PL" smtClean="0"/>
              <a:pPr/>
              <a:t>30.12.2018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rtl="0"/>
            <a:endParaRPr lang="pl-PL" dirty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 rtl="0"/>
            <a:r>
              <a:rPr lang="pl-PL" dirty="0"/>
              <a:t>Kliknij, aby edytować style wzorców tekstu</a:t>
            </a:r>
          </a:p>
          <a:p>
            <a:pPr lvl="1" rtl="0"/>
            <a:r>
              <a:rPr lang="pl-PL" dirty="0"/>
              <a:t>Drugi poziom</a:t>
            </a:r>
          </a:p>
          <a:p>
            <a:pPr lvl="2" rtl="0"/>
            <a:r>
              <a:rPr lang="pl-PL" dirty="0"/>
              <a:t>Trzeci poziom</a:t>
            </a:r>
          </a:p>
          <a:p>
            <a:pPr lvl="3" rtl="0"/>
            <a:r>
              <a:rPr lang="pl-PL" dirty="0"/>
              <a:t>Czwarty poziom</a:t>
            </a:r>
          </a:p>
          <a:p>
            <a:pPr lvl="4" rtl="0"/>
            <a:r>
              <a:rPr lang="pl-PL" dirty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pPr rtl="0"/>
            <a:fld id="{333E963C-1534-4F8D-B2A7-66D81AA25953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pl-PL" smtClean="0"/>
              <a:pPr/>
              <a:t>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pl-PL" smtClean="0"/>
              <a:pPr/>
              <a:t>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pl-PL" smtClean="0"/>
              <a:pPr rtl="0"/>
              <a:t>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37284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pl-PL" smtClean="0"/>
              <a:pPr rtl="0"/>
              <a:t>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10267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 rtl="0">
              <a:defRPr sz="7200"/>
            </a:lvl1pPr>
          </a:lstStyle>
          <a:p>
            <a:pPr rtl="0"/>
            <a:r>
              <a:rPr lang="pl-PL" noProof="0" dirty="0"/>
              <a:t>Kliknij, aby edytować styl wzorca tytułu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l-PL" noProof="0"/>
              <a:t>Kliknij, aby edytować styl wzorca podtytułu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99BACCD-2BCA-435A-A80D-FC89FAC69F4C}" type="datetime1">
              <a:rPr lang="pl-PL" smtClean="0"/>
              <a:pPr/>
              <a:t>30.12.2018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l-PL" noProof="0" smtClean="0"/>
              <a:t>‹#›</a:t>
            </a:fld>
            <a:endParaRPr lang="pl-PL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zny 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 rtl="0">
              <a:defRPr sz="2400" b="0"/>
            </a:lvl1pPr>
          </a:lstStyle>
          <a:p>
            <a:pPr rtl="0"/>
            <a:r>
              <a:rPr lang="pl-PL" dirty="0"/>
              <a:t>Kliknij, aby edytować styl wzorca tytułu</a:t>
            </a:r>
          </a:p>
        </p:txBody>
      </p:sp>
      <p:sp>
        <p:nvSpPr>
          <p:cNvPr id="3" name="Obraz — symbol zastępczy 2" descr="Pusty symbol zastępczy pozwalający dodać obraz. Kliknij symbol zastępczy i wybierz obraz, który chcesz dodać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Edytuj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643D6D5-6185-4614-BA53-7F84EEA8B0FB}" type="datetime1">
              <a:rPr lang="pl-PL" smtClean="0"/>
              <a:pPr/>
              <a:t>30.12.2018</a:t>
            </a:fld>
            <a:endParaRPr lang="pl-PL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dirty="0"/>
              <a:t>Dodaj stopkę</a:t>
            </a:r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 rtl="0">
              <a:defRPr sz="4800"/>
            </a:lvl1pPr>
          </a:lstStyle>
          <a:p>
            <a:pPr rtl="0"/>
            <a:r>
              <a:rPr lang="pl-PL" dirty="0"/>
              <a:t>Kliknij, aby edytować styl wzorca tytułu</a:t>
            </a:r>
          </a:p>
        </p:txBody>
      </p:sp>
      <p:sp>
        <p:nvSpPr>
          <p:cNvPr id="8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Edytuj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E6A004B-3E62-4616-9945-D49287B4AE27}" type="datetime1">
              <a:rPr lang="pl-PL" smtClean="0"/>
              <a:pPr/>
              <a:t>30.12.2018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dirty="0"/>
              <a:t>Dodaj stopkę</a:t>
            </a:r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ytat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 rtl="0">
              <a:defRPr sz="4800"/>
            </a:lvl1pPr>
          </a:lstStyle>
          <a:p>
            <a:pPr rtl="0"/>
            <a:r>
              <a:rPr lang="pl-PL" dirty="0"/>
              <a:t>Kliknij, aby edytować styl wzorca tytułu</a:t>
            </a:r>
          </a:p>
        </p:txBody>
      </p:sp>
      <p:sp>
        <p:nvSpPr>
          <p:cNvPr id="10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Edytuj style wzorca tekstu</a:t>
            </a:r>
          </a:p>
        </p:txBody>
      </p:sp>
      <p:sp>
        <p:nvSpPr>
          <p:cNvPr id="11" name="Tekst — symbol zastępczy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rtl="0"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12" name="Pole tekstowe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pl-PL" dirty="0"/>
              <a:t>“</a:t>
            </a:r>
          </a:p>
        </p:txBody>
      </p:sp>
      <p:sp>
        <p:nvSpPr>
          <p:cNvPr id="15" name="Pole tekstowe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pl-PL" dirty="0"/>
              <a:t>”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8282C14-D0EB-4617-9DDA-6D6372374F8D}" type="datetime1">
              <a:rPr lang="pl-PL" smtClean="0"/>
              <a:pPr/>
              <a:t>30.12.2018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dirty="0"/>
              <a:t>Dodaj stopkę</a:t>
            </a:r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 rtl="0">
              <a:defRPr sz="4000" b="0" cap="none"/>
            </a:lvl1pPr>
          </a:lstStyle>
          <a:p>
            <a:pPr rtl="0"/>
            <a:r>
              <a:rPr lang="pl-PL" dirty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/>
              <a:t>Edytuj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E8EB4F4-2FE5-49FE-9BD3-BA717966F2C6}" type="datetime1">
              <a:rPr lang="pl-PL" smtClean="0"/>
              <a:pPr/>
              <a:t>30.12.2018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dirty="0"/>
              <a:t>Dodaj stopkę</a:t>
            </a:r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ytat — 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574801" y="1447800"/>
            <a:ext cx="7999315" cy="3276600"/>
          </a:xfrm>
        </p:spPr>
        <p:txBody>
          <a:bodyPr rtlCol="0"/>
          <a:lstStyle>
            <a:lvl1pPr rtl="0">
              <a:defRPr sz="4800"/>
            </a:lvl1pPr>
          </a:lstStyle>
          <a:p>
            <a:pPr rtl="0"/>
            <a:r>
              <a:rPr lang="pl-PL" dirty="0"/>
              <a:t>Kliknij, aby edytować styl wzorca tytułu</a:t>
            </a:r>
          </a:p>
        </p:txBody>
      </p:sp>
      <p:sp>
        <p:nvSpPr>
          <p:cNvPr id="8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Edytuj style wzorca tekstu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pl-PL" dirty="0"/>
              <a:t>“</a:t>
            </a:r>
          </a:p>
        </p:txBody>
      </p:sp>
      <p:sp>
        <p:nvSpPr>
          <p:cNvPr id="15" name="Pole tekstowe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pl-PL" dirty="0"/>
              <a:t>”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19A215F-7A62-439B-A1AD-8E8DDD0126D3}" type="datetime1">
              <a:rPr lang="pl-PL" smtClean="0"/>
              <a:pPr/>
              <a:t>30.12.2018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dirty="0"/>
              <a:t>Dodaj stopkę</a:t>
            </a:r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 rtl="0">
              <a:defRPr sz="4800"/>
            </a:lvl1pPr>
          </a:lstStyle>
          <a:p>
            <a:pPr rtl="0"/>
            <a:r>
              <a:rPr lang="pl-PL" dirty="0"/>
              <a:t>Kliknij, aby edytować styl wzorca tytułu</a:t>
            </a:r>
          </a:p>
        </p:txBody>
      </p:sp>
      <p:sp>
        <p:nvSpPr>
          <p:cNvPr id="10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Edytuj style wzorca tekstu</a:t>
            </a:r>
          </a:p>
        </p:txBody>
      </p:sp>
      <p:sp>
        <p:nvSpPr>
          <p:cNvPr id="13" name="Tekst — symbol zastępczy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rtlCol="0"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Edytuj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2B7FAA5-DFB5-4FD4-A6B1-2EFFEC185F00}" type="datetime1">
              <a:rPr lang="pl-PL" smtClean="0"/>
              <a:pPr/>
              <a:t>30.12.2018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dirty="0"/>
              <a:t>Dodaj stopkę</a:t>
            </a:r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 sz="4000"/>
            </a:lvl1pPr>
          </a:lstStyle>
          <a:p>
            <a:pPr rtl="0"/>
            <a:r>
              <a:rPr lang="pl-PL" dirty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632947" y="1982709"/>
            <a:ext cx="2946866" cy="99121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Edytuj style wzorca tekstu</a:t>
            </a:r>
          </a:p>
        </p:txBody>
      </p:sp>
      <p:sp>
        <p:nvSpPr>
          <p:cNvPr id="16" name="Tekst — symbol zastępczy 3"/>
          <p:cNvSpPr>
            <a:spLocks noGrp="1"/>
          </p:cNvSpPr>
          <p:nvPr>
            <p:ph type="body" sz="half" idx="15"/>
          </p:nvPr>
        </p:nvSpPr>
        <p:spPr>
          <a:xfrm>
            <a:off x="652463" y="3103384"/>
            <a:ext cx="2927350" cy="315295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Edytuj style wzorca tekstu</a:t>
            </a:r>
          </a:p>
        </p:txBody>
      </p:sp>
      <p:cxnSp>
        <p:nvCxnSpPr>
          <p:cNvPr id="17" name="Łącznik prosty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3883659" y="1982709"/>
            <a:ext cx="2936241" cy="99121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Edytuj style wzorca tekstu</a:t>
            </a:r>
          </a:p>
        </p:txBody>
      </p:sp>
      <p:sp>
        <p:nvSpPr>
          <p:cNvPr id="19" name="Tekst — symbol zastępczy 3"/>
          <p:cNvSpPr>
            <a:spLocks noGrp="1"/>
          </p:cNvSpPr>
          <p:nvPr>
            <p:ph type="body" sz="half" idx="16"/>
          </p:nvPr>
        </p:nvSpPr>
        <p:spPr>
          <a:xfrm>
            <a:off x="3873106" y="3103384"/>
            <a:ext cx="2946794" cy="315295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Edytuj style wzorca tekstu</a:t>
            </a:r>
          </a:p>
        </p:txBody>
      </p:sp>
      <p:cxnSp>
        <p:nvCxnSpPr>
          <p:cNvPr id="18" name="Łącznik prosty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kst — symbol zastępczy 4"/>
          <p:cNvSpPr>
            <a:spLocks noGrp="1"/>
          </p:cNvSpPr>
          <p:nvPr>
            <p:ph type="body" sz="quarter" idx="13"/>
          </p:nvPr>
        </p:nvSpPr>
        <p:spPr>
          <a:xfrm>
            <a:off x="7124700" y="1982709"/>
            <a:ext cx="2932113" cy="99121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Edytuj style wzorca tekstu</a:t>
            </a:r>
          </a:p>
        </p:txBody>
      </p:sp>
      <p:sp>
        <p:nvSpPr>
          <p:cNvPr id="20" name="Tekst — symbol zastępczy 3"/>
          <p:cNvSpPr>
            <a:spLocks noGrp="1"/>
          </p:cNvSpPr>
          <p:nvPr>
            <p:ph type="body" sz="half" idx="17"/>
          </p:nvPr>
        </p:nvSpPr>
        <p:spPr>
          <a:xfrm>
            <a:off x="7124700" y="3103384"/>
            <a:ext cx="2932113" cy="315295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Edytuj style wzorca tekstu</a:t>
            </a:r>
          </a:p>
        </p:txBody>
      </p:sp>
      <p:sp>
        <p:nvSpPr>
          <p:cNvPr id="7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0277546-70A8-4A1A-9118-F119D1201EB6}" type="datetime1">
              <a:rPr lang="pl-PL" smtClean="0"/>
              <a:pPr/>
              <a:t>30.12.2018</a:t>
            </a:fld>
            <a:endParaRPr lang="pl-PL" dirty="0"/>
          </a:p>
        </p:txBody>
      </p:sp>
      <p:sp>
        <p:nvSpPr>
          <p:cNvPr id="4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dirty="0"/>
              <a:t>Dodaj stopkę</a:t>
            </a:r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z obraz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000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 rtl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dirty="0"/>
              <a:t>Kliknij, aby edytować style wzorców tekstu</a:t>
            </a:r>
          </a:p>
        </p:txBody>
      </p:sp>
      <p:sp>
        <p:nvSpPr>
          <p:cNvPr id="29" name="Obraz — symbol zastępczy 2" descr="Pusty symbol zastępczy pozwalający dodać obraz. Kliknij symbol zastępczy i wybierz obraz, który chcesz dodać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22" name="Tekst — symbol zastępczy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dirty="0"/>
              <a:t>Kliknij, aby edytować style wzorców tekstu</a:t>
            </a:r>
          </a:p>
        </p:txBody>
      </p:sp>
      <p:cxnSp>
        <p:nvCxnSpPr>
          <p:cNvPr id="19" name="Łącznik prosty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Edytuj style wzorca tekstu</a:t>
            </a:r>
          </a:p>
        </p:txBody>
      </p:sp>
      <p:sp>
        <p:nvSpPr>
          <p:cNvPr id="30" name="Obraz — symbol zastępczy 2" descr="Pusty symbol zastępczy pozwalający dodać obraz. Kliknij symbol zastępczy i wybierz obraz, który chcesz dodać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23" name="Tekst — symbol zastępczy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Edytuj style wzorca tekstu</a:t>
            </a:r>
          </a:p>
        </p:txBody>
      </p:sp>
      <p:cxnSp>
        <p:nvCxnSpPr>
          <p:cNvPr id="20" name="Łącznik prosty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kst — symbol zastępczy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Edytuj style wzorca tekstu</a:t>
            </a:r>
          </a:p>
        </p:txBody>
      </p:sp>
      <p:sp>
        <p:nvSpPr>
          <p:cNvPr id="31" name="Obraz — symbol zastępczy 2" descr="Pusty symbol zastępczy pozwalający dodać obraz. Kliknij symbol zastępczy i wybierz obraz, który chcesz dodać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24" name="Tekst — symbol zastępczy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Edytuj style wzorca tekstu</a:t>
            </a:r>
          </a:p>
        </p:txBody>
      </p:sp>
      <p:sp>
        <p:nvSpPr>
          <p:cNvPr id="7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643965E-9BEF-4FFF-B8D8-5D909AC56FE4}" type="datetime1">
              <a:rPr lang="pl-PL" smtClean="0"/>
              <a:pPr/>
              <a:t>30.12.2018</a:t>
            </a:fld>
            <a:endParaRPr lang="pl-PL" dirty="0"/>
          </a:p>
        </p:txBody>
      </p:sp>
      <p:sp>
        <p:nvSpPr>
          <p:cNvPr id="4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dirty="0"/>
              <a:t>Dodaj stopkę</a:t>
            </a:r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 anchorCtr="0"/>
          <a:lstStyle>
            <a:lvl1pPr rtl="0">
              <a:defRPr/>
            </a:lvl1pPr>
          </a:lstStyle>
          <a:p>
            <a:pPr lvl="0" rtl="0"/>
            <a:r>
              <a:rPr lang="pl-PL" dirty="0"/>
              <a:t>Kliknij, aby edytować style wzorców tekstu</a:t>
            </a:r>
          </a:p>
          <a:p>
            <a:pPr lvl="1" rtl="0"/>
            <a:r>
              <a:rPr lang="pl-PL" dirty="0"/>
              <a:t>Drugi poziom</a:t>
            </a:r>
          </a:p>
          <a:p>
            <a:pPr lvl="2" rtl="0"/>
            <a:r>
              <a:rPr lang="pl-PL" dirty="0"/>
              <a:t>Trzeci poziom</a:t>
            </a:r>
          </a:p>
          <a:p>
            <a:pPr lvl="3" rtl="0"/>
            <a:r>
              <a:rPr lang="pl-PL" dirty="0"/>
              <a:t>Czwarty poziom</a:t>
            </a:r>
          </a:p>
          <a:p>
            <a:pPr lvl="4" rtl="0"/>
            <a:r>
              <a:rPr lang="pl-PL" dirty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A95C0B0-6072-48A3-B29E-D99ABE6833EE}" type="datetime1">
              <a:rPr lang="pl-PL" smtClean="0"/>
              <a:pPr/>
              <a:t>30.12.2018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dirty="0"/>
              <a:t>Dodaj stopkę</a:t>
            </a:r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 hasCustomPrompt="1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>
            <a:lvl1pPr rtl="0">
              <a:defRPr/>
            </a:lvl1pPr>
          </a:lstStyle>
          <a:p>
            <a:pPr rtl="0"/>
            <a:r>
              <a:rPr lang="pl-PL" dirty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 rtlCol="0"/>
          <a:lstStyle/>
          <a:p>
            <a:pPr lvl="0" rtl="0"/>
            <a:r>
              <a:rPr lang="pl-PL"/>
              <a:t>Edytuj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2144A16-85AD-4050-BF88-A90B7948AA57}" type="datetime1">
              <a:rPr lang="pl-PL" smtClean="0"/>
              <a:pPr/>
              <a:t>30.12.2018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dirty="0"/>
              <a:t>Dodaj stopkę</a:t>
            </a:r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l-PL" dirty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l-PL"/>
              <a:t>Edytuj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7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DFB0260-1445-4D31-AD56-2510081E2324}" type="datetime1">
              <a:rPr lang="pl-PL" smtClean="0"/>
              <a:pPr/>
              <a:t>30.12.2018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dirty="0"/>
              <a:t>Dodaj stopkę</a:t>
            </a:r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/>
              <a:t>Edytuj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A061A7A-2BD4-48F8-82CD-2C499E9808F5}" type="datetime1">
              <a:rPr lang="pl-PL" smtClean="0"/>
              <a:pPr/>
              <a:t>30.12.2018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dirty="0"/>
              <a:t>Dodaj stopkę</a:t>
            </a:r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l-PL"/>
              <a:t>Edytuj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l-PL"/>
              <a:t>Edytuj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6E3E023-C3DB-47C6-B71F-45034BF14F14}" type="datetime1">
              <a:rPr lang="pl-PL" smtClean="0"/>
              <a:pPr/>
              <a:t>30.12.2018</a:t>
            </a:fld>
            <a:endParaRPr lang="pl-PL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dirty="0"/>
              <a:t>Dodaj stopkę</a:t>
            </a:r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Edytuj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l-PL"/>
              <a:t>Edytuj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Edytuj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l-PL"/>
              <a:t>Edytuj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83B88AE-1000-4969-9AC9-758CB44A79D5}" type="datetime1">
              <a:rPr lang="pl-PL" smtClean="0"/>
              <a:pPr/>
              <a:t>30.12.2018</a:t>
            </a:fld>
            <a:endParaRPr lang="pl-PL" dirty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dirty="0"/>
              <a:t>Dodaj stopkę</a:t>
            </a:r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7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580D522-46DA-45B3-B5C5-6D7E135E5CC9}" type="datetime1">
              <a:rPr lang="pl-PL" smtClean="0"/>
              <a:pPr/>
              <a:t>30.12.2018</a:t>
            </a:fld>
            <a:endParaRPr lang="pl-PL" dirty="0"/>
          </a:p>
        </p:txBody>
      </p:sp>
      <p:sp>
        <p:nvSpPr>
          <p:cNvPr id="5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dirty="0"/>
              <a:t>Dodaj stopkę</a:t>
            </a:r>
          </a:p>
        </p:txBody>
      </p:sp>
      <p:sp>
        <p:nvSpPr>
          <p:cNvPr id="6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454ACFC-0472-4BD4-9D40-A3E99847F04F}" type="datetime1">
              <a:rPr lang="pl-PL" smtClean="0"/>
              <a:pPr/>
              <a:t>30.12.2018</a:t>
            </a:fld>
            <a:endParaRPr lang="pl-PL" dirty="0"/>
          </a:p>
        </p:txBody>
      </p:sp>
      <p:sp>
        <p:nvSpPr>
          <p:cNvPr id="5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dirty="0"/>
              <a:t>Dodaj stopkę</a:t>
            </a:r>
          </a:p>
        </p:txBody>
      </p:sp>
      <p:sp>
        <p:nvSpPr>
          <p:cNvPr id="6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154953" y="1447800"/>
            <a:ext cx="3401064" cy="1447800"/>
          </a:xfrm>
        </p:spPr>
        <p:txBody>
          <a:bodyPr rtlCol="0" anchor="b"/>
          <a:lstStyle>
            <a:lvl1pPr algn="l" rtl="0">
              <a:defRPr sz="2400" b="0"/>
            </a:lvl1pPr>
          </a:lstStyle>
          <a:p>
            <a:pPr rtl="0"/>
            <a:r>
              <a:rPr lang="pl-PL" dirty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l-PL"/>
              <a:t>Edytuj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Edytuj style wzorca tekstu</a:t>
            </a:r>
          </a:p>
        </p:txBody>
      </p:sp>
      <p:sp>
        <p:nvSpPr>
          <p:cNvPr id="7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018B30C-6F54-4A23-9C55-55B294987BE7}" type="datetime1">
              <a:rPr lang="pl-PL" smtClean="0"/>
              <a:pPr/>
              <a:t>30.12.2018</a:t>
            </a:fld>
            <a:endParaRPr lang="pl-PL" dirty="0"/>
          </a:p>
        </p:txBody>
      </p:sp>
      <p:sp>
        <p:nvSpPr>
          <p:cNvPr id="5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dirty="0"/>
              <a:t>Dodaj stopkę</a:t>
            </a:r>
          </a:p>
        </p:txBody>
      </p:sp>
      <p:sp>
        <p:nvSpPr>
          <p:cNvPr id="6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 rtl="0">
              <a:defRPr sz="3600" b="0"/>
            </a:lvl1pPr>
          </a:lstStyle>
          <a:p>
            <a:pPr rtl="0"/>
            <a:r>
              <a:rPr lang="pl-PL" dirty="0"/>
              <a:t>Kliknij, aby edytować styl wzorca tytułu</a:t>
            </a:r>
          </a:p>
        </p:txBody>
      </p:sp>
      <p:sp>
        <p:nvSpPr>
          <p:cNvPr id="3" name="Obraz — symbol zastępczy 2" descr="Pusty symbol zastępczy pozwalający dodać obraz. Kliknij symbol zastępczy i wybierz obraz, który chcesz dodać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Edytuj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E85571F-2618-42DB-B401-318D96DAB703}" type="datetime1">
              <a:rPr lang="pl-PL" smtClean="0"/>
              <a:pPr/>
              <a:t>30.12.2018</a:t>
            </a:fld>
            <a:endParaRPr lang="pl-PL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dirty="0"/>
              <a:t>Dodaj stopkę</a:t>
            </a:r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az 12"/>
          <p:cNvPicPr>
            <a:picLocks noChangeAspect="1"/>
          </p:cNvPicPr>
          <p:nvPr userDrawn="1"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Obraz 14"/>
          <p:cNvPicPr>
            <a:picLocks noChangeAspect="1"/>
          </p:cNvPicPr>
          <p:nvPr userDrawn="1"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wal 16"/>
          <p:cNvSpPr/>
          <p:nvPr userDrawn="1"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 dirty="0"/>
          </a:p>
        </p:txBody>
      </p:sp>
      <p:pic>
        <p:nvPicPr>
          <p:cNvPr id="18" name="Obraz 17"/>
          <p:cNvPicPr>
            <a:picLocks noChangeAspect="1"/>
          </p:cNvPicPr>
          <p:nvPr userDrawn="1"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Obraz 18"/>
          <p:cNvPicPr>
            <a:picLocks noChangeAspect="1"/>
          </p:cNvPicPr>
          <p:nvPr userDrawn="1"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pl-PL" noProof="0" dirty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 dirty="0"/>
              <a:t>Kliknij, aby edytować style wzorców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fld id="{EE417CCD-C1DD-49A6-8265-467CBCA25BF8}" type="datetime1">
              <a:rPr lang="pl-PL" smtClean="0"/>
              <a:pPr/>
              <a:t>30.12.2018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14" name="Prostokąt 13"/>
          <p:cNvSpPr/>
          <p:nvPr userDrawn="1"/>
        </p:nvSpPr>
        <p:spPr bwMode="blackWhite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pl-PL" noProof="0" smtClean="0"/>
              <a:t>‹#›</a:t>
            </a:fld>
            <a:endParaRPr lang="pl-PL" noProof="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rojmiasto.onet.pl/kod-pocztowy-gdansk-lista-kodow-pocztowych-artykul/7ftd6w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foursquare.com/docs/api/endpoints" TargetMode="External"/><Relationship Id="rId4" Type="http://schemas.openxmlformats.org/officeDocument/2006/relationships/hyperlink" Target="https://geocode.xyz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l-PL" dirty="0"/>
              <a:t>Battle of </a:t>
            </a:r>
            <a:r>
              <a:rPr lang="pl-PL" dirty="0" err="1"/>
              <a:t>neigborhood</a:t>
            </a:r>
            <a:endParaRPr lang="pl-PL" dirty="0"/>
          </a:p>
        </p:txBody>
      </p:sp>
      <p:sp>
        <p:nvSpPr>
          <p:cNvPr id="6" name="Podtytuł 5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l-PL"/>
              <a:t>CapsTone</a:t>
            </a:r>
            <a:r>
              <a:rPr lang="pl-PL" dirty="0"/>
              <a:t> – </a:t>
            </a:r>
            <a:r>
              <a:rPr lang="pl-PL" dirty="0" err="1"/>
              <a:t>week</a:t>
            </a:r>
            <a:r>
              <a:rPr lang="pl-PL" dirty="0"/>
              <a:t> 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Business </a:t>
            </a:r>
            <a:r>
              <a:rPr lang="pl-PL" dirty="0" err="1"/>
              <a:t>goals</a:t>
            </a:r>
            <a:endParaRPr lang="pl-PL" dirty="0"/>
          </a:p>
        </p:txBody>
      </p:sp>
      <p:sp>
        <p:nvSpPr>
          <p:cNvPr id="6" name="Zawartość — symbol zastępczy 5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dirty="0"/>
              <a:t>Gdansk is one of the most popular tourist destination in Poland</a:t>
            </a:r>
            <a:endParaRPr lang="pl-PL" dirty="0"/>
          </a:p>
          <a:p>
            <a:r>
              <a:rPr lang="en-US" dirty="0"/>
              <a:t>Due to large number of tourist, but also well paid workforce, Gdansk seems to be a good place for people interested in investing in the restaurant industry. </a:t>
            </a:r>
            <a:endParaRPr lang="pl-PL" dirty="0"/>
          </a:p>
          <a:p>
            <a:r>
              <a:rPr lang="pl-PL" dirty="0"/>
              <a:t>T</a:t>
            </a:r>
            <a:r>
              <a:rPr lang="en-US" dirty="0"/>
              <a:t>he investor want to open a new dumpling restaurant. </a:t>
            </a:r>
            <a:endParaRPr lang="pl-PL" dirty="0"/>
          </a:p>
          <a:p>
            <a:pPr lvl="1"/>
            <a:r>
              <a:rPr lang="pl-PL" b="1" dirty="0"/>
              <a:t>W</a:t>
            </a:r>
            <a:r>
              <a:rPr lang="en-US" b="1" dirty="0"/>
              <a:t>here is the best place for establishing the restaurant? </a:t>
            </a:r>
            <a:endParaRPr lang="pl-PL" b="1" dirty="0"/>
          </a:p>
          <a:p>
            <a:endParaRPr lang="pl-PL" dirty="0"/>
          </a:p>
          <a:p>
            <a:endParaRPr lang="pl-P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Data </a:t>
            </a:r>
            <a:r>
              <a:rPr lang="pl-PL" dirty="0" err="1"/>
              <a:t>sources</a:t>
            </a:r>
            <a:endParaRPr lang="pl-PL" dirty="0"/>
          </a:p>
        </p:txBody>
      </p:sp>
      <p:sp>
        <p:nvSpPr>
          <p:cNvPr id="5" name="Zawartość — symbol zastępczy 4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l-PL" dirty="0"/>
              <a:t>List of </a:t>
            </a:r>
            <a:r>
              <a:rPr lang="pl-PL" dirty="0" err="1"/>
              <a:t>postal</a:t>
            </a:r>
            <a:r>
              <a:rPr lang="pl-PL" dirty="0"/>
              <a:t> </a:t>
            </a:r>
            <a:r>
              <a:rPr lang="pl-PL" dirty="0" err="1"/>
              <a:t>codes</a:t>
            </a:r>
            <a:r>
              <a:rPr lang="pl-PL" dirty="0"/>
              <a:t>/</a:t>
            </a:r>
            <a:r>
              <a:rPr lang="pl-PL" dirty="0" err="1"/>
              <a:t>streets</a:t>
            </a:r>
            <a:r>
              <a:rPr lang="pl-PL" dirty="0"/>
              <a:t> in </a:t>
            </a:r>
            <a:r>
              <a:rPr lang="pl-PL" dirty="0" err="1"/>
              <a:t>Gdansk</a:t>
            </a:r>
            <a:r>
              <a:rPr lang="pl-PL" dirty="0"/>
              <a:t> (</a:t>
            </a:r>
            <a:r>
              <a:rPr lang="pl-PL" dirty="0" err="1"/>
              <a:t>webpage</a:t>
            </a:r>
            <a:r>
              <a:rPr lang="pl-PL" dirty="0"/>
              <a:t>):</a:t>
            </a:r>
          </a:p>
          <a:p>
            <a:pPr lvl="1"/>
            <a:r>
              <a:rPr lang="en-US" u="sng" dirty="0">
                <a:hlinkClick r:id="rId3"/>
              </a:rPr>
              <a:t>https://trojmiasto.onet.pl/kod-pocztowy-gdansk-lista-kodow-pocztowych-artykul/7ftd6ws</a:t>
            </a:r>
            <a:endParaRPr lang="pl-PL" u="sng" dirty="0"/>
          </a:p>
          <a:p>
            <a:r>
              <a:rPr lang="pl-PL" dirty="0" err="1"/>
              <a:t>Detailed</a:t>
            </a:r>
            <a:r>
              <a:rPr lang="pl-PL" dirty="0"/>
              <a:t> </a:t>
            </a:r>
            <a:r>
              <a:rPr lang="pl-PL" dirty="0" err="1"/>
              <a:t>locations</a:t>
            </a:r>
            <a:r>
              <a:rPr lang="pl-PL" dirty="0"/>
              <a:t>:</a:t>
            </a:r>
          </a:p>
          <a:p>
            <a:pPr lvl="1"/>
            <a:r>
              <a:rPr lang="en-US" u="sng" dirty="0">
                <a:hlinkClick r:id="rId4"/>
              </a:rPr>
              <a:t>https://geocode.xyz/</a:t>
            </a:r>
            <a:endParaRPr lang="pl-PL" u="sng" dirty="0"/>
          </a:p>
          <a:p>
            <a:r>
              <a:rPr lang="pl-PL" u="sng" dirty="0"/>
              <a:t>Most popular </a:t>
            </a:r>
            <a:r>
              <a:rPr lang="pl-PL" u="sng" dirty="0" err="1"/>
              <a:t>venues</a:t>
            </a:r>
            <a:r>
              <a:rPr lang="pl-PL" u="sng" dirty="0"/>
              <a:t> (</a:t>
            </a:r>
            <a:r>
              <a:rPr lang="pl-PL" u="sng" dirty="0" err="1"/>
              <a:t>Foursquare</a:t>
            </a:r>
            <a:r>
              <a:rPr lang="pl-PL" u="sng" dirty="0"/>
              <a:t> API):</a:t>
            </a:r>
          </a:p>
          <a:p>
            <a:pPr lvl="1"/>
            <a:r>
              <a:rPr lang="pl-PL" dirty="0">
                <a:hlinkClick r:id="rId5"/>
              </a:rPr>
              <a:t>https://developer.foursquare.com/docs/api/endpoints</a:t>
            </a:r>
            <a:endParaRPr lang="pl-PL" dirty="0"/>
          </a:p>
          <a:p>
            <a:pPr marL="457200" lvl="1" indent="0">
              <a:buNone/>
            </a:pPr>
            <a:endParaRPr lang="pl-P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l-PL" dirty="0" err="1"/>
              <a:t>Python</a:t>
            </a:r>
            <a:r>
              <a:rPr lang="pl-PL" dirty="0"/>
              <a:t> </a:t>
            </a:r>
            <a:r>
              <a:rPr lang="pl-PL" dirty="0" err="1"/>
              <a:t>packages</a:t>
            </a:r>
            <a:br>
              <a:rPr lang="pl-PL" dirty="0"/>
            </a:br>
            <a:endParaRPr lang="pl-PL" dirty="0"/>
          </a:p>
        </p:txBody>
      </p:sp>
      <p:sp>
        <p:nvSpPr>
          <p:cNvPr id="5" name="Zawartość — symbol zastępczy 4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pl-PL" dirty="0" err="1"/>
              <a:t>Pandas</a:t>
            </a:r>
            <a:r>
              <a:rPr lang="pl-PL" dirty="0"/>
              <a:t> - Library for Data Analysis</a:t>
            </a:r>
          </a:p>
          <a:p>
            <a:r>
              <a:rPr lang="pl-PL" dirty="0" err="1"/>
              <a:t>NumPy</a:t>
            </a:r>
            <a:r>
              <a:rPr lang="pl-PL" dirty="0"/>
              <a:t> – Library to handle data in a </a:t>
            </a:r>
            <a:r>
              <a:rPr lang="pl-PL" dirty="0" err="1"/>
              <a:t>vectorized</a:t>
            </a:r>
            <a:r>
              <a:rPr lang="pl-PL" dirty="0"/>
              <a:t> </a:t>
            </a:r>
            <a:r>
              <a:rPr lang="pl-PL" dirty="0" err="1"/>
              <a:t>manner</a:t>
            </a:r>
            <a:endParaRPr lang="pl-PL" dirty="0"/>
          </a:p>
          <a:p>
            <a:r>
              <a:rPr lang="pl-PL" dirty="0"/>
              <a:t>JSON – Library to handle JSON </a:t>
            </a:r>
            <a:r>
              <a:rPr lang="pl-PL" dirty="0" err="1"/>
              <a:t>files</a:t>
            </a:r>
            <a:endParaRPr lang="pl-PL" dirty="0"/>
          </a:p>
          <a:p>
            <a:r>
              <a:rPr lang="pl-PL" dirty="0" err="1"/>
              <a:t>Requests</a:t>
            </a:r>
            <a:r>
              <a:rPr lang="pl-PL" dirty="0"/>
              <a:t> – Library to handle http </a:t>
            </a:r>
            <a:r>
              <a:rPr lang="pl-PL" dirty="0" err="1"/>
              <a:t>requests</a:t>
            </a:r>
            <a:endParaRPr lang="pl-PL" dirty="0"/>
          </a:p>
          <a:p>
            <a:r>
              <a:rPr lang="pl-PL" dirty="0" err="1"/>
              <a:t>Matplotlib</a:t>
            </a:r>
            <a:r>
              <a:rPr lang="pl-PL" dirty="0"/>
              <a:t> – </a:t>
            </a:r>
            <a:r>
              <a:rPr lang="pl-PL" dirty="0" err="1"/>
              <a:t>Python</a:t>
            </a:r>
            <a:r>
              <a:rPr lang="pl-PL" dirty="0"/>
              <a:t> </a:t>
            </a:r>
            <a:r>
              <a:rPr lang="pl-PL" dirty="0" err="1"/>
              <a:t>Plotting</a:t>
            </a:r>
            <a:r>
              <a:rPr lang="pl-PL" dirty="0"/>
              <a:t> Module</a:t>
            </a:r>
          </a:p>
          <a:p>
            <a:r>
              <a:rPr lang="pl-PL" dirty="0" err="1"/>
              <a:t>Sklearn</a:t>
            </a:r>
            <a:r>
              <a:rPr lang="pl-PL" dirty="0"/>
              <a:t> – </a:t>
            </a:r>
            <a:r>
              <a:rPr lang="pl-PL" dirty="0" err="1"/>
              <a:t>Python</a:t>
            </a:r>
            <a:r>
              <a:rPr lang="pl-PL" dirty="0"/>
              <a:t> </a:t>
            </a:r>
            <a:r>
              <a:rPr lang="pl-PL" dirty="0" err="1"/>
              <a:t>machine</a:t>
            </a:r>
            <a:r>
              <a:rPr lang="pl-PL" dirty="0"/>
              <a:t> learning Library</a:t>
            </a:r>
          </a:p>
          <a:p>
            <a:r>
              <a:rPr lang="pl-PL" dirty="0" err="1"/>
              <a:t>Folium</a:t>
            </a:r>
            <a:r>
              <a:rPr lang="pl-PL" dirty="0"/>
              <a:t> – Map rendering Library</a:t>
            </a:r>
          </a:p>
          <a:p>
            <a:r>
              <a:rPr lang="pl-PL" dirty="0" err="1"/>
              <a:t>BeautifulSoup</a:t>
            </a:r>
            <a:r>
              <a:rPr lang="pl-PL" dirty="0"/>
              <a:t> </a:t>
            </a:r>
            <a:r>
              <a:rPr lang="pl-PL"/>
              <a:t>– Library </a:t>
            </a:r>
            <a:r>
              <a:rPr lang="pl-PL" dirty="0"/>
              <a:t>for </a:t>
            </a:r>
            <a:r>
              <a:rPr lang="pl-PL" dirty="0" err="1"/>
              <a:t>parsing</a:t>
            </a:r>
            <a:r>
              <a:rPr lang="pl-PL" dirty="0"/>
              <a:t> HTML </a:t>
            </a:r>
            <a:r>
              <a:rPr lang="pl-PL" dirty="0" err="1"/>
              <a:t>sources</a:t>
            </a:r>
            <a:endParaRPr lang="pl-PL" dirty="0"/>
          </a:p>
          <a:p>
            <a:pPr marL="457200" lvl="1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95814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71A2840-7CEF-44FA-8108-7A3142B48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Methodology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8102F7C-088D-47FB-8186-2CD643D4C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For </a:t>
            </a:r>
            <a:r>
              <a:rPr lang="pl-PL" dirty="0" err="1"/>
              <a:t>each</a:t>
            </a:r>
            <a:r>
              <a:rPr lang="pl-PL" dirty="0"/>
              <a:t> </a:t>
            </a:r>
            <a:r>
              <a:rPr lang="pl-PL" dirty="0" err="1"/>
              <a:t>location</a:t>
            </a:r>
            <a:r>
              <a:rPr lang="pl-PL" dirty="0"/>
              <a:t> </a:t>
            </a:r>
            <a:r>
              <a:rPr lang="pl-PL" dirty="0" err="1"/>
              <a:t>check</a:t>
            </a:r>
            <a:r>
              <a:rPr lang="pl-PL" dirty="0"/>
              <a:t> the list of 10 most </a:t>
            </a:r>
            <a:r>
              <a:rPr lang="pl-PL" dirty="0" err="1"/>
              <a:t>common</a:t>
            </a:r>
            <a:r>
              <a:rPr lang="pl-PL" dirty="0"/>
              <a:t> </a:t>
            </a:r>
            <a:r>
              <a:rPr lang="pl-PL" dirty="0" err="1"/>
              <a:t>venues</a:t>
            </a:r>
            <a:r>
              <a:rPr lang="pl-PL" dirty="0"/>
              <a:t> </a:t>
            </a:r>
            <a:r>
              <a:rPr lang="pl-PL" dirty="0" err="1"/>
              <a:t>using</a:t>
            </a:r>
            <a:r>
              <a:rPr lang="pl-PL" dirty="0"/>
              <a:t> </a:t>
            </a:r>
            <a:r>
              <a:rPr lang="pl-PL" dirty="0" err="1"/>
              <a:t>Forsquare</a:t>
            </a:r>
            <a:r>
              <a:rPr lang="pl-PL" dirty="0"/>
              <a:t> API</a:t>
            </a:r>
          </a:p>
          <a:p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clusters</a:t>
            </a:r>
            <a:r>
              <a:rPr lang="pl-PL" dirty="0"/>
              <a:t> </a:t>
            </a:r>
            <a:r>
              <a:rPr lang="pl-PL" dirty="0" err="1"/>
              <a:t>using</a:t>
            </a:r>
            <a:r>
              <a:rPr lang="pl-PL" dirty="0"/>
              <a:t> </a:t>
            </a:r>
            <a:r>
              <a:rPr lang="pl-PL" dirty="0" err="1"/>
              <a:t>machine</a:t>
            </a:r>
            <a:r>
              <a:rPr lang="pl-PL" dirty="0"/>
              <a:t> learning k-</a:t>
            </a:r>
            <a:r>
              <a:rPr lang="pl-PL" dirty="0" err="1"/>
              <a:t>means</a:t>
            </a:r>
            <a:r>
              <a:rPr lang="pl-PL" dirty="0"/>
              <a:t> </a:t>
            </a:r>
            <a:r>
              <a:rPr lang="pl-PL" dirty="0" err="1"/>
              <a:t>algorithm</a:t>
            </a:r>
            <a:r>
              <a:rPr lang="pl-PL" dirty="0"/>
              <a:t> </a:t>
            </a:r>
            <a:r>
              <a:rPr lang="pl-PL" dirty="0" err="1"/>
              <a:t>basing</a:t>
            </a:r>
            <a:r>
              <a:rPr lang="pl-PL" dirty="0"/>
              <a:t> on most </a:t>
            </a:r>
            <a:r>
              <a:rPr lang="pl-PL" dirty="0" err="1"/>
              <a:t>common</a:t>
            </a:r>
            <a:r>
              <a:rPr lang="pl-PL" dirty="0"/>
              <a:t> </a:t>
            </a:r>
            <a:r>
              <a:rPr lang="pl-PL" dirty="0" err="1"/>
              <a:t>venues</a:t>
            </a:r>
            <a:endParaRPr lang="pl-PL" dirty="0"/>
          </a:p>
          <a:p>
            <a:r>
              <a:rPr lang="pl-PL" dirty="0"/>
              <a:t>Select a </a:t>
            </a:r>
            <a:r>
              <a:rPr lang="pl-PL" dirty="0" err="1"/>
              <a:t>cluster</a:t>
            </a:r>
            <a:r>
              <a:rPr lang="pl-PL" dirty="0"/>
              <a:t> </a:t>
            </a:r>
            <a:r>
              <a:rPr lang="pl-PL" dirty="0" err="1"/>
              <a:t>where</a:t>
            </a:r>
            <a:r>
              <a:rPr lang="pl-PL" dirty="0"/>
              <a:t> </a:t>
            </a:r>
            <a:r>
              <a:rPr lang="pl-PL" dirty="0" err="1"/>
              <a:t>dumpling</a:t>
            </a:r>
            <a:r>
              <a:rPr lang="pl-PL" dirty="0"/>
              <a:t> </a:t>
            </a:r>
            <a:r>
              <a:rPr lang="pl-PL" dirty="0" err="1"/>
              <a:t>restaurant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among</a:t>
            </a:r>
            <a:r>
              <a:rPr lang="pl-PL" dirty="0"/>
              <a:t> the most popular </a:t>
            </a:r>
            <a:r>
              <a:rPr lang="pl-PL" dirty="0" err="1"/>
              <a:t>venues</a:t>
            </a:r>
            <a:endParaRPr lang="pl-PL" dirty="0"/>
          </a:p>
          <a:p>
            <a:pPr lvl="1"/>
            <a:r>
              <a:rPr lang="pl-PL" dirty="0"/>
              <a:t>Select </a:t>
            </a:r>
            <a:r>
              <a:rPr lang="pl-PL" dirty="0" err="1"/>
              <a:t>all</a:t>
            </a:r>
            <a:r>
              <a:rPr lang="pl-PL" dirty="0"/>
              <a:t> </a:t>
            </a:r>
            <a:r>
              <a:rPr lang="pl-PL" dirty="0" err="1"/>
              <a:t>addresses</a:t>
            </a:r>
            <a:r>
              <a:rPr lang="pl-PL" dirty="0"/>
              <a:t> </a:t>
            </a:r>
            <a:r>
              <a:rPr lang="pl-PL" dirty="0" err="1"/>
              <a:t>within</a:t>
            </a:r>
            <a:r>
              <a:rPr lang="pl-PL" dirty="0"/>
              <a:t> the </a:t>
            </a:r>
            <a:r>
              <a:rPr lang="pl-PL" dirty="0" err="1"/>
              <a:t>cluster</a:t>
            </a:r>
            <a:r>
              <a:rPr lang="pl-PL" dirty="0"/>
              <a:t> </a:t>
            </a:r>
            <a:r>
              <a:rPr lang="pl-PL" dirty="0" err="1"/>
              <a:t>where</a:t>
            </a:r>
            <a:r>
              <a:rPr lang="pl-PL" dirty="0"/>
              <a:t> the </a:t>
            </a:r>
            <a:r>
              <a:rPr lang="pl-PL" dirty="0" err="1"/>
              <a:t>dumpling</a:t>
            </a:r>
            <a:r>
              <a:rPr lang="pl-PL" dirty="0"/>
              <a:t> </a:t>
            </a:r>
            <a:r>
              <a:rPr lang="pl-PL" dirty="0" err="1"/>
              <a:t>restaurant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still</a:t>
            </a:r>
            <a:r>
              <a:rPr lang="pl-PL" dirty="0"/>
              <a:t> not popular </a:t>
            </a:r>
          </a:p>
        </p:txBody>
      </p:sp>
    </p:spTree>
    <p:extLst>
      <p:ext uri="{BB962C8B-B14F-4D97-AF65-F5344CB8AC3E}">
        <p14:creationId xmlns:p14="http://schemas.microsoft.com/office/powerpoint/2010/main" val="3342324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71A2840-7CEF-44FA-8108-7A3142B48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9521"/>
          </a:xfrm>
        </p:spPr>
        <p:txBody>
          <a:bodyPr/>
          <a:lstStyle/>
          <a:p>
            <a:r>
              <a:rPr lang="pl-PL" dirty="0" err="1"/>
              <a:t>Results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8102F7C-088D-47FB-8186-2CD643D4C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41571"/>
            <a:ext cx="8946541" cy="5335397"/>
          </a:xfrm>
        </p:spPr>
        <p:txBody>
          <a:bodyPr/>
          <a:lstStyle/>
          <a:p>
            <a:r>
              <a:rPr lang="pl-PL" dirty="0"/>
              <a:t>10 </a:t>
            </a:r>
            <a:r>
              <a:rPr lang="pl-PL" dirty="0" err="1"/>
              <a:t>clusters</a:t>
            </a:r>
            <a:r>
              <a:rPr lang="pl-PL" dirty="0"/>
              <a:t> </a:t>
            </a:r>
            <a:r>
              <a:rPr lang="pl-PL" dirty="0" err="1"/>
              <a:t>based</a:t>
            </a:r>
            <a:r>
              <a:rPr lang="pl-PL" dirty="0"/>
              <a:t> on most </a:t>
            </a:r>
            <a:r>
              <a:rPr lang="pl-PL" dirty="0" err="1"/>
              <a:t>common</a:t>
            </a:r>
            <a:r>
              <a:rPr lang="pl-PL" dirty="0"/>
              <a:t> </a:t>
            </a:r>
            <a:r>
              <a:rPr lang="pl-PL" dirty="0" err="1"/>
              <a:t>venues</a:t>
            </a:r>
            <a:r>
              <a:rPr lang="pl-PL" dirty="0"/>
              <a:t> </a:t>
            </a:r>
            <a:r>
              <a:rPr lang="pl-PL" dirty="0" err="1"/>
              <a:t>among</a:t>
            </a:r>
            <a:r>
              <a:rPr lang="pl-PL" dirty="0"/>
              <a:t> </a:t>
            </a:r>
            <a:r>
              <a:rPr lang="pl-PL" dirty="0" err="1"/>
              <a:t>residents</a:t>
            </a:r>
            <a:r>
              <a:rPr lang="pl-PL" dirty="0"/>
              <a:t> was </a:t>
            </a:r>
            <a:r>
              <a:rPr lang="pl-PL" dirty="0" err="1"/>
              <a:t>found</a:t>
            </a:r>
            <a:endParaRPr lang="pl-PL" dirty="0"/>
          </a:p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08702CA-883E-4323-B820-C1A35ADA660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517" y="1973594"/>
            <a:ext cx="7739050" cy="44316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0746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71A2840-7CEF-44FA-8108-7A3142B48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9521"/>
          </a:xfrm>
        </p:spPr>
        <p:txBody>
          <a:bodyPr/>
          <a:lstStyle/>
          <a:p>
            <a:r>
              <a:rPr lang="pl-PL" dirty="0" err="1"/>
              <a:t>Results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8102F7C-088D-47FB-8186-2CD643D4C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41572"/>
            <a:ext cx="8946541" cy="5006828"/>
          </a:xfrm>
        </p:spPr>
        <p:txBody>
          <a:bodyPr/>
          <a:lstStyle/>
          <a:p>
            <a:r>
              <a:rPr lang="pl-PL" dirty="0"/>
              <a:t>One </a:t>
            </a:r>
            <a:r>
              <a:rPr lang="pl-PL" dirty="0" err="1"/>
              <a:t>cluster</a:t>
            </a:r>
            <a:r>
              <a:rPr lang="pl-PL" dirty="0"/>
              <a:t> was </a:t>
            </a:r>
            <a:r>
              <a:rPr lang="pl-PL" dirty="0" err="1"/>
              <a:t>selected</a:t>
            </a:r>
            <a:r>
              <a:rPr lang="pl-PL" dirty="0"/>
              <a:t> as </a:t>
            </a:r>
            <a:r>
              <a:rPr lang="pl-PL" dirty="0" err="1"/>
              <a:t>best</a:t>
            </a:r>
            <a:r>
              <a:rPr lang="pl-PL" dirty="0"/>
              <a:t> place for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dumpling</a:t>
            </a:r>
            <a:r>
              <a:rPr lang="pl-PL" dirty="0"/>
              <a:t> </a:t>
            </a:r>
            <a:r>
              <a:rPr lang="pl-PL" dirty="0" err="1"/>
              <a:t>restaurant</a:t>
            </a:r>
            <a:endParaRPr lang="pl-PL" dirty="0"/>
          </a:p>
          <a:p>
            <a:r>
              <a:rPr lang="pl-PL" dirty="0"/>
              <a:t>The </a:t>
            </a:r>
            <a:r>
              <a:rPr lang="pl-PL" dirty="0" err="1"/>
              <a:t>best</a:t>
            </a:r>
            <a:r>
              <a:rPr lang="pl-PL" dirty="0"/>
              <a:t> </a:t>
            </a:r>
            <a:r>
              <a:rPr lang="pl-PL" dirty="0" err="1"/>
              <a:t>address</a:t>
            </a:r>
            <a:r>
              <a:rPr lang="pl-PL" dirty="0"/>
              <a:t> was </a:t>
            </a:r>
            <a:r>
              <a:rPr lang="pl-PL" dirty="0" err="1"/>
              <a:t>found</a:t>
            </a:r>
            <a:endParaRPr lang="pl-PL" dirty="0"/>
          </a:p>
          <a:p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FE828813-A3A3-4C8B-A855-35A837CECEF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577" y="2131093"/>
            <a:ext cx="7727866" cy="37924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11711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rategia biznesowa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7078644_TF03417222.potx" id="{87FAAE25-06DF-40EA-9D0E-1D5D77D728D0}" vid="{43ACFC57-5BBD-4723-A3B6-0A37E59651D5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 biznesplanu (motyw Jonowa zieleń, panoramiczny)</Template>
  <TotalTime>18</TotalTime>
  <Words>266</Words>
  <Application>Microsoft Office PowerPoint</Application>
  <PresentationFormat>Panoramiczny</PresentationFormat>
  <Paragraphs>37</Paragraphs>
  <Slides>7</Slides>
  <Notes>4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Strategia biznesowa</vt:lpstr>
      <vt:lpstr>Battle of neigborhood</vt:lpstr>
      <vt:lpstr>Business goals</vt:lpstr>
      <vt:lpstr>Data sources</vt:lpstr>
      <vt:lpstr>Python packages </vt:lpstr>
      <vt:lpstr>Methodology</vt:lpstr>
      <vt:lpstr>Results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neigborhood</dc:title>
  <dc:creator>Rafał Sienkiewicz</dc:creator>
  <cp:lastModifiedBy>Rafał Sienkiewicz</cp:lastModifiedBy>
  <cp:revision>8</cp:revision>
  <cp:lastPrinted>2012-08-15T21:38:02Z</cp:lastPrinted>
  <dcterms:created xsi:type="dcterms:W3CDTF">2018-12-30T20:25:11Z</dcterms:created>
  <dcterms:modified xsi:type="dcterms:W3CDTF">2018-12-30T21:12:31Z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