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D380C2-6D11-4E4B-B6E9-5067273524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Wahadło podwójne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C0AB3B0-2083-4BF9-9B6D-EB49140923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- model zjawiska fizycznego </a:t>
            </a:r>
          </a:p>
        </p:txBody>
      </p:sp>
    </p:spTree>
    <p:extLst>
      <p:ext uri="{BB962C8B-B14F-4D97-AF65-F5344CB8AC3E}">
        <p14:creationId xmlns:p14="http://schemas.microsoft.com/office/powerpoint/2010/main" val="116293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A770003-8AEC-42AA-AC04-2B8068078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5440" y="579120"/>
            <a:ext cx="4965955" cy="5618480"/>
          </a:xfrm>
        </p:spPr>
        <p:txBody>
          <a:bodyPr>
            <a:normAutofit/>
          </a:bodyPr>
          <a:lstStyle/>
          <a:p>
            <a:r>
              <a:rPr lang="pl-PL" sz="1800" dirty="0"/>
              <a:t>Wahadło podwójne –</a:t>
            </a:r>
          </a:p>
          <a:p>
            <a:r>
              <a:rPr lang="pl-PL" sz="1800" dirty="0"/>
              <a:t>układ dwóch mas połączonych sztywnymi, nieważkimi, cienkimi drutami.</a:t>
            </a:r>
          </a:p>
          <a:p>
            <a:r>
              <a:rPr lang="pl-PL" sz="1800" dirty="0"/>
              <a:t> Ruch obu mas odbywa się w jednej płaszczyźnie.  </a:t>
            </a:r>
          </a:p>
        </p:txBody>
      </p:sp>
      <p:pic>
        <p:nvPicPr>
          <p:cNvPr id="7" name="Symbol zastępczy zawartości 4">
            <a:extLst>
              <a:ext uri="{FF2B5EF4-FFF2-40B4-BE49-F238E27FC236}">
                <a16:creationId xmlns:a16="http://schemas.microsoft.com/office/drawing/2014/main" id="{A1226A42-E4C5-470C-8FCA-B056AC199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798707"/>
            <a:ext cx="4965955" cy="4762745"/>
          </a:xfrm>
        </p:spPr>
      </p:pic>
    </p:spTree>
    <p:extLst>
      <p:ext uri="{BB962C8B-B14F-4D97-AF65-F5344CB8AC3E}">
        <p14:creationId xmlns:p14="http://schemas.microsoft.com/office/powerpoint/2010/main" val="459723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6C9A2F0-21C2-4791-89C5-6EA020433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1843" y="479346"/>
            <a:ext cx="4664157" cy="2700733"/>
          </a:xfrm>
        </p:spPr>
        <p:txBody>
          <a:bodyPr/>
          <a:lstStyle/>
          <a:p>
            <a:r>
              <a:rPr lang="pl-PL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Współrzędne</a:t>
            </a:r>
            <a:r>
              <a:rPr lang="pl-PL" dirty="0"/>
              <a:t> kartezjańskie położenia mas wyrażają się </a:t>
            </a:r>
            <a:r>
              <a:rPr lang="pl-PL" sz="1800" dirty="0"/>
              <a:t>następującymi</a:t>
            </a:r>
            <a:r>
              <a:rPr lang="pl-PL" dirty="0"/>
              <a:t> wzorami: 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BBFDB50C-2420-45BD-BCD5-FAD8C9031225}"/>
              </a:ext>
            </a:extLst>
          </p:cNvPr>
          <p:cNvSpPr/>
          <p:nvPr/>
        </p:nvSpPr>
        <p:spPr>
          <a:xfrm>
            <a:off x="6501682" y="906235"/>
            <a:ext cx="4145997" cy="20828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CE9C77C-16FD-4C94-8F1E-5759A005FA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927" y="1197828"/>
            <a:ext cx="3775505" cy="149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4C527B3D-4D80-4CB8-83DE-476BC873BD70}"/>
              </a:ext>
            </a:extLst>
          </p:cNvPr>
          <p:cNvSpPr/>
          <p:nvPr/>
        </p:nvSpPr>
        <p:spPr>
          <a:xfrm>
            <a:off x="1544320" y="4724401"/>
            <a:ext cx="9103359" cy="1280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73727178-BAFB-43B8-BE1E-EFB38C49B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36" y="4933507"/>
            <a:ext cx="8670925" cy="86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8F77C90B-42CA-44D4-B0E4-B299B55CE4E4}"/>
              </a:ext>
            </a:extLst>
          </p:cNvPr>
          <p:cNvSpPr txBox="1"/>
          <p:nvPr/>
        </p:nvSpPr>
        <p:spPr>
          <a:xfrm>
            <a:off x="1431843" y="361375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 przekształceniach otrzymujemy układ równań różniczkowych w postaci uwikłanej :</a:t>
            </a:r>
          </a:p>
        </p:txBody>
      </p:sp>
    </p:spTree>
    <p:extLst>
      <p:ext uri="{BB962C8B-B14F-4D97-AF65-F5344CB8AC3E}">
        <p14:creationId xmlns:p14="http://schemas.microsoft.com/office/powerpoint/2010/main" val="177300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1C2857-DC28-40C5-8B59-3A6678D76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213" y="241935"/>
            <a:ext cx="6915573" cy="1371600"/>
          </a:xfrm>
        </p:spPr>
        <p:txBody>
          <a:bodyPr/>
          <a:lstStyle/>
          <a:p>
            <a:r>
              <a:rPr lang="pl-PL" dirty="0"/>
              <a:t>Metoda </a:t>
            </a:r>
            <a:r>
              <a:rPr lang="pl-PL" dirty="0" err="1"/>
              <a:t>Rungego</a:t>
            </a:r>
            <a:r>
              <a:rPr lang="pl-PL" dirty="0"/>
              <a:t> – Kutty 4. rzędu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752BBC9-879F-48F2-8E58-B845057F4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8998" y="4715568"/>
            <a:ext cx="5334001" cy="1828800"/>
          </a:xfrm>
        </p:spPr>
        <p:txBody>
          <a:bodyPr/>
          <a:lstStyle/>
          <a:p>
            <a:r>
              <a:rPr lang="pl-PL" dirty="0"/>
              <a:t>Metoda polega na rekurencyjnym znajdywaniu kolejnych wartości funkcji dla zadanego skoku argumentów. 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E10044CD-40D1-43AF-9062-5127FF317771}"/>
              </a:ext>
            </a:extLst>
          </p:cNvPr>
          <p:cNvSpPr/>
          <p:nvPr/>
        </p:nvSpPr>
        <p:spPr>
          <a:xfrm>
            <a:off x="2037081" y="2316185"/>
            <a:ext cx="8117838" cy="22256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B7C07046-A0F0-46E3-8E9D-CA930FE7F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2" y="2519361"/>
            <a:ext cx="776287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288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3C60E17F-36DA-4503-9BBC-7FB08DCF0034}"/>
              </a:ext>
            </a:extLst>
          </p:cNvPr>
          <p:cNvSpPr/>
          <p:nvPr/>
        </p:nvSpPr>
        <p:spPr>
          <a:xfrm>
            <a:off x="6797040" y="528143"/>
            <a:ext cx="4084320" cy="59742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FDA66D7E-DB94-4A02-82E0-B1991FEFE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0187" y="614414"/>
            <a:ext cx="3898025" cy="5801713"/>
          </a:xfrm>
        </p:spPr>
      </p:pic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1FEC7E8-5B14-48BD-A4E4-BB7F7DCEB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0131" y="1183640"/>
            <a:ext cx="3549121" cy="1828800"/>
          </a:xfrm>
        </p:spPr>
        <p:txBody>
          <a:bodyPr>
            <a:normAutofit lnSpcReduction="10000"/>
          </a:bodyPr>
          <a:lstStyle/>
          <a:p>
            <a:r>
              <a:rPr lang="pl-PL" sz="1800" b="0" i="0" dirty="0">
                <a:effectLst/>
                <a:latin typeface="Calibri" panose="020F0502020204030204" pitchFamily="34" charset="0"/>
              </a:rPr>
              <a:t>Ustalając wartości początkowe każdego z parametrów oraz wielokrotnie korzystając z następującego algorytmu otrzymujemy przybliżony przebieg funkcji kątów w zadanym przedziale czasu. </a:t>
            </a:r>
            <a:endParaRPr lang="pl-PL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48B422B3-794C-4DC2-8DE6-CE10AD2046F8}"/>
              </a:ext>
            </a:extLst>
          </p:cNvPr>
          <p:cNvSpPr/>
          <p:nvPr/>
        </p:nvSpPr>
        <p:spPr>
          <a:xfrm>
            <a:off x="1137920" y="4368800"/>
            <a:ext cx="4805680" cy="1137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B22B90B4-BD3E-4170-AA8A-51000FE27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971" y="4485314"/>
            <a:ext cx="4497577" cy="90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40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877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atk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TM03457485[[fn=Siatka]]</Template>
  <TotalTime>40</TotalTime>
  <Words>91</Words>
  <Application>Microsoft Office PowerPoint</Application>
  <PresentationFormat>Panoramiczny</PresentationFormat>
  <Paragraphs>10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Siatka</vt:lpstr>
      <vt:lpstr>Wahadło podwójne</vt:lpstr>
      <vt:lpstr>Prezentacja programu PowerPoint</vt:lpstr>
      <vt:lpstr>Prezentacja programu PowerPoint</vt:lpstr>
      <vt:lpstr>Metoda Rungego – Kutty 4. rzędu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Wahadło podwójne</dc:title>
  <dc:creator>Stanislas Roesler</dc:creator>
  <cp:lastModifiedBy>Stanislas Roesler</cp:lastModifiedBy>
  <cp:revision>1</cp:revision>
  <dcterms:created xsi:type="dcterms:W3CDTF">2022-01-25T18:27:28Z</dcterms:created>
  <dcterms:modified xsi:type="dcterms:W3CDTF">2022-01-25T19:07:33Z</dcterms:modified>
</cp:coreProperties>
</file>