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803f7931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803f793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803f7931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803f7931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599900" y="630225"/>
            <a:ext cx="7103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ESPECIALISTA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Por Vinicius Reis e Rafa Arruda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Vender sua ideia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7898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5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Avaliação de Imóveis, nada mais é do que uma análise a fim de estimar o valor do imóvel de maneira técnica. A avaliação se aplica a todo tipo de imóvel, sendo ele rural, urbano, residencial ou industrial para venda ou aluguel.</a:t>
            </a:r>
            <a:endParaRPr b="0" sz="15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2855550" y="90780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A abordagem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escolhida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para implementação deste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protótipo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simples</a:t>
            </a: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Localização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zona rural ou urbana</a:t>
            </a: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Acabamento do imóvel e posicionamento </a:t>
            </a: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aonde</a:t>
            </a: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se encontra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Documentação do imóvel.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esteja quitado ou financiado ainda.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31067" l="0" r="0" t="0"/>
          <a:stretch/>
        </p:blipFill>
        <p:spPr>
          <a:xfrm>
            <a:off x="776900" y="68200"/>
            <a:ext cx="7987377" cy="47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4294967295" type="ctrTitle"/>
          </p:nvPr>
        </p:nvSpPr>
        <p:spPr>
          <a:xfrm>
            <a:off x="1431475" y="1626675"/>
            <a:ext cx="7103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PARA A IMPLEMENTAÇÃO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