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24" r:id="rId2"/>
    <p:sldId id="2552" r:id="rId3"/>
    <p:sldId id="2587" r:id="rId4"/>
    <p:sldId id="2615" r:id="rId5"/>
    <p:sldId id="2593" r:id="rId6"/>
    <p:sldId id="2626" r:id="rId7"/>
    <p:sldId id="2627" r:id="rId8"/>
    <p:sldId id="2643" r:id="rId9"/>
    <p:sldId id="2595" r:id="rId10"/>
    <p:sldId id="2642" r:id="rId11"/>
    <p:sldId id="2616" r:id="rId12"/>
    <p:sldId id="2603" r:id="rId13"/>
    <p:sldId id="2604" r:id="rId14"/>
    <p:sldId id="2606" r:id="rId15"/>
    <p:sldId id="2639" r:id="rId16"/>
    <p:sldId id="2617" r:id="rId17"/>
    <p:sldId id="2619" r:id="rId18"/>
    <p:sldId id="2607" r:id="rId19"/>
    <p:sldId id="2644" r:id="rId20"/>
    <p:sldId id="2608" r:id="rId21"/>
    <p:sldId id="2620" r:id="rId22"/>
    <p:sldId id="2640" r:id="rId23"/>
    <p:sldId id="2622" r:id="rId24"/>
    <p:sldId id="2611" r:id="rId25"/>
    <p:sldId id="2623" r:id="rId26"/>
    <p:sldId id="2610" r:id="rId27"/>
    <p:sldId id="2638" r:id="rId28"/>
    <p:sldId id="2612" r:id="rId29"/>
    <p:sldId id="2613" r:id="rId30"/>
    <p:sldId id="2621" r:id="rId31"/>
    <p:sldId id="2641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26"/>
    <a:srgbClr val="5DAAB0"/>
    <a:srgbClr val="3B7579"/>
    <a:srgbClr val="AAD3D6"/>
    <a:srgbClr val="418287"/>
    <a:srgbClr val="DFE3E9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2ED-7676-4B99-BFE6-6E4C3D55A332}" v="139" dt="2024-06-10T16:13:34.09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85E3E2ED-7676-4B99-BFE6-6E4C3D55A332}"/>
    <pc:docChg chg="undo redo custSel addSld delSld modSld sldOrd">
      <pc:chgData name="Rafael Marcos" userId="073fcd4a057fd8c8" providerId="LiveId" clId="{85E3E2ED-7676-4B99-BFE6-6E4C3D55A332}" dt="2024-06-10T16:19:40.641" v="5334" actId="20577"/>
      <pc:docMkLst>
        <pc:docMk/>
      </pc:docMkLst>
      <pc:sldChg chg="modSp mod">
        <pc:chgData name="Rafael Marcos" userId="073fcd4a057fd8c8" providerId="LiveId" clId="{85E3E2ED-7676-4B99-BFE6-6E4C3D55A332}" dt="2024-06-10T08:29:17.441" v="3151" actId="1076"/>
        <pc:sldMkLst>
          <pc:docMk/>
          <pc:sldMk cId="2439656135" sldId="2524"/>
        </pc:sldMkLst>
        <pc:spChg chg="mod">
          <ac:chgData name="Rafael Marcos" userId="073fcd4a057fd8c8" providerId="LiveId" clId="{85E3E2ED-7676-4B99-BFE6-6E4C3D55A332}" dt="2024-06-10T08:29:17.441" v="3151" actId="1076"/>
          <ac:spMkLst>
            <pc:docMk/>
            <pc:sldMk cId="2439656135" sldId="2524"/>
            <ac:spMk id="4" creationId="{DEA7BA4C-CBEB-0932-C53D-415F7A456D0A}"/>
          </ac:spMkLst>
        </pc:spChg>
      </pc:sldChg>
      <pc:sldChg chg="modSp del mod">
        <pc:chgData name="Rafael Marcos" userId="073fcd4a057fd8c8" providerId="LiveId" clId="{85E3E2ED-7676-4B99-BFE6-6E4C3D55A332}" dt="2024-06-10T09:36:41.459" v="3527" actId="47"/>
        <pc:sldMkLst>
          <pc:docMk/>
          <pc:sldMk cId="3073952723" sldId="2542"/>
        </pc:sldMkLst>
        <pc:spChg chg="mod">
          <ac:chgData name="Rafael Marcos" userId="073fcd4a057fd8c8" providerId="LiveId" clId="{85E3E2ED-7676-4B99-BFE6-6E4C3D55A332}" dt="2024-06-10T07:16:21.260" v="2298" actId="20577"/>
          <ac:spMkLst>
            <pc:docMk/>
            <pc:sldMk cId="3073952723" sldId="2542"/>
            <ac:spMk id="20" creationId="{AA4FDB2F-6461-B2D8-FF26-E829D3DFB62F}"/>
          </ac:spMkLst>
        </pc:spChg>
        <pc:picChg chg="mod">
          <ac:chgData name="Rafael Marcos" userId="073fcd4a057fd8c8" providerId="LiveId" clId="{85E3E2ED-7676-4B99-BFE6-6E4C3D55A332}" dt="2024-06-10T08:36:34.206" v="3162"/>
          <ac:picMkLst>
            <pc:docMk/>
            <pc:sldMk cId="3073952723" sldId="2542"/>
            <ac:picMk id="1030" creationId="{66E91C2A-2CBC-781D-BC6F-DCABAF3AE6A6}"/>
          </ac:picMkLst>
        </pc:picChg>
      </pc:sldChg>
      <pc:sldChg chg="add del">
        <pc:chgData name="Rafael Marcos" userId="073fcd4a057fd8c8" providerId="LiveId" clId="{85E3E2ED-7676-4B99-BFE6-6E4C3D55A332}" dt="2024-06-10T07:09:57.260" v="2170" actId="47"/>
        <pc:sldMkLst>
          <pc:docMk/>
          <pc:sldMk cId="605044435" sldId="2544"/>
        </pc:sldMkLst>
      </pc:sldChg>
      <pc:sldChg chg="del">
        <pc:chgData name="Rafael Marcos" userId="073fcd4a057fd8c8" providerId="LiveId" clId="{85E3E2ED-7676-4B99-BFE6-6E4C3D55A332}" dt="2024-06-10T07:10:05.615" v="2182" actId="47"/>
        <pc:sldMkLst>
          <pc:docMk/>
          <pc:sldMk cId="3298998420" sldId="2545"/>
        </pc:sldMkLst>
      </pc:sldChg>
      <pc:sldChg chg="addSp delSp modSp mod">
        <pc:chgData name="Rafael Marcos" userId="073fcd4a057fd8c8" providerId="LiveId" clId="{85E3E2ED-7676-4B99-BFE6-6E4C3D55A332}" dt="2024-06-10T14:31:33.442" v="3629" actId="478"/>
        <pc:sldMkLst>
          <pc:docMk/>
          <pc:sldMk cId="954333892" sldId="2552"/>
        </pc:sldMkLst>
        <pc:spChg chg="mod">
          <ac:chgData name="Rafael Marcos" userId="073fcd4a057fd8c8" providerId="LiveId" clId="{85E3E2ED-7676-4B99-BFE6-6E4C3D55A332}" dt="2024-06-10T09:28:03.338" v="3524" actId="20577"/>
          <ac:spMkLst>
            <pc:docMk/>
            <pc:sldMk cId="954333892" sldId="2552"/>
            <ac:spMk id="2" creationId="{6F0F845E-7C44-35DC-B7D8-C3330359FE9C}"/>
          </ac:spMkLst>
        </pc:spChg>
        <pc:spChg chg="add del">
          <ac:chgData name="Rafael Marcos" userId="073fcd4a057fd8c8" providerId="LiveId" clId="{85E3E2ED-7676-4B99-BFE6-6E4C3D55A332}" dt="2024-06-10T14:31:30.507" v="3628" actId="478"/>
          <ac:spMkLst>
            <pc:docMk/>
            <pc:sldMk cId="954333892" sldId="2552"/>
            <ac:spMk id="4" creationId="{FD47FBB8-2A87-4FDD-8742-D0C12871A3DD}"/>
          </ac:spMkLst>
        </pc:spChg>
        <pc:spChg chg="add del mod">
          <ac:chgData name="Rafael Marcos" userId="073fcd4a057fd8c8" providerId="LiveId" clId="{85E3E2ED-7676-4B99-BFE6-6E4C3D55A332}" dt="2024-06-10T14:31:27.570" v="3627" actId="478"/>
          <ac:spMkLst>
            <pc:docMk/>
            <pc:sldMk cId="954333892" sldId="2552"/>
            <ac:spMk id="6" creationId="{2CD55041-508D-9897-D163-9A20933D5278}"/>
          </ac:spMkLst>
        </pc:spChg>
        <pc:spChg chg="add del mod">
          <ac:chgData name="Rafael Marcos" userId="073fcd4a057fd8c8" providerId="LiveId" clId="{85E3E2ED-7676-4B99-BFE6-6E4C3D55A332}" dt="2024-06-10T14:31:33.442" v="3629" actId="478"/>
          <ac:spMkLst>
            <pc:docMk/>
            <pc:sldMk cId="954333892" sldId="2552"/>
            <ac:spMk id="8" creationId="{7E0644B8-DABF-830E-9BEC-F7B5C55C801E}"/>
          </ac:spMkLst>
        </pc:spChg>
      </pc:sldChg>
      <pc:sldChg chg="del">
        <pc:chgData name="Rafael Marcos" userId="073fcd4a057fd8c8" providerId="LiveId" clId="{85E3E2ED-7676-4B99-BFE6-6E4C3D55A332}" dt="2024-06-10T07:10:00.096" v="2171" actId="47"/>
        <pc:sldMkLst>
          <pc:docMk/>
          <pc:sldMk cId="226842063" sldId="2554"/>
        </pc:sldMkLst>
      </pc:sldChg>
      <pc:sldChg chg="del">
        <pc:chgData name="Rafael Marcos" userId="073fcd4a057fd8c8" providerId="LiveId" clId="{85E3E2ED-7676-4B99-BFE6-6E4C3D55A332}" dt="2024-06-10T07:10:00.995" v="2172" actId="47"/>
        <pc:sldMkLst>
          <pc:docMk/>
          <pc:sldMk cId="1684697404" sldId="2574"/>
        </pc:sldMkLst>
      </pc:sldChg>
      <pc:sldChg chg="addSp modSp add del mod modClrScheme chgLayout">
        <pc:chgData name="Rafael Marcos" userId="073fcd4a057fd8c8" providerId="LiveId" clId="{85E3E2ED-7676-4B99-BFE6-6E4C3D55A332}" dt="2024-06-10T06:48:32.725" v="1748" actId="47"/>
        <pc:sldMkLst>
          <pc:docMk/>
          <pc:sldMk cId="389446795" sldId="2576"/>
        </pc:sldMkLst>
        <pc:spChg chg="add 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2" creationId="{F2776D6F-0ACF-3D68-C6ED-D0F50F78CA54}"/>
          </ac:spMkLst>
        </pc:spChg>
        <pc:spChg chg="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8" creationId="{AB58A585-52FA-4A45-B2D0-660EC2D22B31}"/>
          </ac:spMkLst>
        </pc:spChg>
        <pc:spChg chg="mod ord">
          <ac:chgData name="Rafael Marcos" userId="073fcd4a057fd8c8" providerId="LiveId" clId="{85E3E2ED-7676-4B99-BFE6-6E4C3D55A332}" dt="2024-06-09T13:10:00.123" v="23" actId="27636"/>
          <ac:spMkLst>
            <pc:docMk/>
            <pc:sldMk cId="389446795" sldId="2576"/>
            <ac:spMk id="10" creationId="{76C3E0A7-1C3E-0A40-AC21-1EAD4086CBB7}"/>
          </ac:spMkLst>
        </pc:spChg>
        <pc:spChg chg="mod ord">
          <ac:chgData name="Rafael Marcos" userId="073fcd4a057fd8c8" providerId="LiveId" clId="{85E3E2ED-7676-4B99-BFE6-6E4C3D55A332}" dt="2024-06-09T13:10:00.124" v="24" actId="27636"/>
          <ac:spMkLst>
            <pc:docMk/>
            <pc:sldMk cId="389446795" sldId="2576"/>
            <ac:spMk id="12" creationId="{F82458FA-5D5F-6A41-B047-910858C1E142}"/>
          </ac:spMkLst>
        </pc:spChg>
        <pc:graphicFrameChg chg="mod ord">
          <ac:chgData name="Rafael Marcos" userId="073fcd4a057fd8c8" providerId="LiveId" clId="{85E3E2ED-7676-4B99-BFE6-6E4C3D55A332}" dt="2024-06-09T13:10:00.060" v="22" actId="700"/>
          <ac:graphicFrameMkLst>
            <pc:docMk/>
            <pc:sldMk cId="389446795" sldId="2576"/>
            <ac:graphicFrameMk id="16" creationId="{8F6D4133-13DB-4D35-AA57-2E241762BC26}"/>
          </ac:graphicFrameMkLst>
        </pc:graphicFrameChg>
      </pc:sldChg>
      <pc:sldChg chg="del">
        <pc:chgData name="Rafael Marcos" userId="073fcd4a057fd8c8" providerId="LiveId" clId="{85E3E2ED-7676-4B99-BFE6-6E4C3D55A332}" dt="2024-06-10T07:10:05.109" v="2181" actId="47"/>
        <pc:sldMkLst>
          <pc:docMk/>
          <pc:sldMk cId="202479834" sldId="2582"/>
        </pc:sldMkLst>
      </pc:sldChg>
      <pc:sldChg chg="del">
        <pc:chgData name="Rafael Marcos" userId="073fcd4a057fd8c8" providerId="LiveId" clId="{85E3E2ED-7676-4B99-BFE6-6E4C3D55A332}" dt="2024-06-10T07:10:02.154" v="2174" actId="47"/>
        <pc:sldMkLst>
          <pc:docMk/>
          <pc:sldMk cId="1406646035" sldId="2583"/>
        </pc:sldMkLst>
      </pc:sldChg>
      <pc:sldChg chg="addSp del mod">
        <pc:chgData name="Rafael Marcos" userId="073fcd4a057fd8c8" providerId="LiveId" clId="{85E3E2ED-7676-4B99-BFE6-6E4C3D55A332}" dt="2024-06-10T07:14:11.920" v="2230" actId="47"/>
        <pc:sldMkLst>
          <pc:docMk/>
          <pc:sldMk cId="3480481843" sldId="2584"/>
        </pc:sldMkLst>
        <pc:spChg chg="add">
          <ac:chgData name="Rafael Marcos" userId="073fcd4a057fd8c8" providerId="LiveId" clId="{85E3E2ED-7676-4B99-BFE6-6E4C3D55A332}" dt="2024-06-10T07:13:28.796" v="2216" actId="22"/>
          <ac:spMkLst>
            <pc:docMk/>
            <pc:sldMk cId="3480481843" sldId="2584"/>
            <ac:spMk id="7" creationId="{2EC4DCDF-1841-CD65-B287-D5F478438FEC}"/>
          </ac:spMkLst>
        </pc:spChg>
      </pc:sldChg>
      <pc:sldChg chg="del">
        <pc:chgData name="Rafael Marcos" userId="073fcd4a057fd8c8" providerId="LiveId" clId="{85E3E2ED-7676-4B99-BFE6-6E4C3D55A332}" dt="2024-06-10T07:10:01.616" v="2173" actId="47"/>
        <pc:sldMkLst>
          <pc:docMk/>
          <pc:sldMk cId="1736425200" sldId="2585"/>
        </pc:sldMkLst>
      </pc:sldChg>
      <pc:sldChg chg="del">
        <pc:chgData name="Rafael Marcos" userId="073fcd4a057fd8c8" providerId="LiveId" clId="{85E3E2ED-7676-4B99-BFE6-6E4C3D55A332}" dt="2024-06-10T07:10:04.649" v="2180" actId="47"/>
        <pc:sldMkLst>
          <pc:docMk/>
          <pc:sldMk cId="4231152649" sldId="2586"/>
        </pc:sldMkLst>
      </pc:sldChg>
      <pc:sldChg chg="addSp delSp modSp mod">
        <pc:chgData name="Rafael Marcos" userId="073fcd4a057fd8c8" providerId="LiveId" clId="{85E3E2ED-7676-4B99-BFE6-6E4C3D55A332}" dt="2024-06-10T14:31:47.128" v="3631" actId="478"/>
        <pc:sldMkLst>
          <pc:docMk/>
          <pc:sldMk cId="2428023589" sldId="2587"/>
        </pc:sldMkLst>
        <pc:spChg chg="del">
          <ac:chgData name="Rafael Marcos" userId="073fcd4a057fd8c8" providerId="LiveId" clId="{85E3E2ED-7676-4B99-BFE6-6E4C3D55A332}" dt="2024-06-10T14:31:39.386" v="3630" actId="478"/>
          <ac:spMkLst>
            <pc:docMk/>
            <pc:sldMk cId="2428023589" sldId="2587"/>
            <ac:spMk id="3" creationId="{C029C8AC-0BFA-3BD5-4209-EA08A98FE950}"/>
          </ac:spMkLst>
        </pc:spChg>
        <pc:spChg chg="mod">
          <ac:chgData name="Rafael Marcos" userId="073fcd4a057fd8c8" providerId="LiveId" clId="{85E3E2ED-7676-4B99-BFE6-6E4C3D55A332}" dt="2024-06-10T11:21:15.024" v="3572" actId="20577"/>
          <ac:spMkLst>
            <pc:docMk/>
            <pc:sldMk cId="2428023589" sldId="2587"/>
            <ac:spMk id="4" creationId="{BF200878-BBC3-140F-ACE4-4327A8C85E69}"/>
          </ac:spMkLst>
        </pc:spChg>
        <pc:spChg chg="add del mod">
          <ac:chgData name="Rafael Marcos" userId="073fcd4a057fd8c8" providerId="LiveId" clId="{85E3E2ED-7676-4B99-BFE6-6E4C3D55A332}" dt="2024-06-10T14:31:47.128" v="3631" actId="478"/>
          <ac:spMkLst>
            <pc:docMk/>
            <pc:sldMk cId="2428023589" sldId="2587"/>
            <ac:spMk id="6" creationId="{E069B0B6-7C59-70CD-E0A8-257C24FA8920}"/>
          </ac:spMkLst>
        </pc:spChg>
      </pc:sldChg>
      <pc:sldChg chg="del">
        <pc:chgData name="Rafael Marcos" userId="073fcd4a057fd8c8" providerId="LiveId" clId="{85E3E2ED-7676-4B99-BFE6-6E4C3D55A332}" dt="2024-06-10T07:10:02.735" v="2175" actId="47"/>
        <pc:sldMkLst>
          <pc:docMk/>
          <pc:sldMk cId="813269418" sldId="2588"/>
        </pc:sldMkLst>
      </pc:sldChg>
      <pc:sldChg chg="del">
        <pc:chgData name="Rafael Marcos" userId="073fcd4a057fd8c8" providerId="LiveId" clId="{85E3E2ED-7676-4B99-BFE6-6E4C3D55A332}" dt="2024-06-10T07:10:03.168" v="2176" actId="47"/>
        <pc:sldMkLst>
          <pc:docMk/>
          <pc:sldMk cId="2387190787" sldId="2589"/>
        </pc:sldMkLst>
      </pc:sldChg>
      <pc:sldChg chg="del">
        <pc:chgData name="Rafael Marcos" userId="073fcd4a057fd8c8" providerId="LiveId" clId="{85E3E2ED-7676-4B99-BFE6-6E4C3D55A332}" dt="2024-06-10T07:10:03.361" v="2177" actId="47"/>
        <pc:sldMkLst>
          <pc:docMk/>
          <pc:sldMk cId="2694770933" sldId="2590"/>
        </pc:sldMkLst>
      </pc:sldChg>
      <pc:sldChg chg="del">
        <pc:chgData name="Rafael Marcos" userId="073fcd4a057fd8c8" providerId="LiveId" clId="{85E3E2ED-7676-4B99-BFE6-6E4C3D55A332}" dt="2024-06-10T07:10:03.732" v="2178" actId="47"/>
        <pc:sldMkLst>
          <pc:docMk/>
          <pc:sldMk cId="54383763" sldId="2591"/>
        </pc:sldMkLst>
      </pc:sldChg>
      <pc:sldChg chg="del">
        <pc:chgData name="Rafael Marcos" userId="073fcd4a057fd8c8" providerId="LiveId" clId="{85E3E2ED-7676-4B99-BFE6-6E4C3D55A332}" dt="2024-06-10T07:10:04.135" v="2179" actId="47"/>
        <pc:sldMkLst>
          <pc:docMk/>
          <pc:sldMk cId="4076965384" sldId="2592"/>
        </pc:sldMkLst>
      </pc:sldChg>
      <pc:sldChg chg="addSp delSp modSp mod ord modClrScheme chgLayout">
        <pc:chgData name="Rafael Marcos" userId="073fcd4a057fd8c8" providerId="LiveId" clId="{85E3E2ED-7676-4B99-BFE6-6E4C3D55A332}" dt="2024-06-10T15:50:39.833" v="4639" actId="1076"/>
        <pc:sldMkLst>
          <pc:docMk/>
          <pc:sldMk cId="3236740707" sldId="2593"/>
        </pc:sldMkLst>
        <pc:spChg chg="mod ord">
          <ac:chgData name="Rafael Marcos" userId="073fcd4a057fd8c8" providerId="LiveId" clId="{85E3E2ED-7676-4B99-BFE6-6E4C3D55A332}" dt="2024-06-09T13:15:19.863" v="162" actId="700"/>
          <ac:spMkLst>
            <pc:docMk/>
            <pc:sldMk cId="3236740707" sldId="2593"/>
            <ac:spMk id="2" creationId="{A44FE299-873C-1A49-D0F1-E67440BA39AB}"/>
          </ac:spMkLst>
        </pc:spChg>
        <pc:spChg chg="del mod ord">
          <ac:chgData name="Rafael Marcos" userId="073fcd4a057fd8c8" providerId="LiveId" clId="{85E3E2ED-7676-4B99-BFE6-6E4C3D55A332}" dt="2024-06-10T14:31:57.608" v="3632" actId="478"/>
          <ac:spMkLst>
            <pc:docMk/>
            <pc:sldMk cId="3236740707" sldId="2593"/>
            <ac:spMk id="3" creationId="{0F24BE2D-0315-4B55-FF12-E60DAD0A8F27}"/>
          </ac:spMkLst>
        </pc:spChg>
        <pc:spChg chg="add mod">
          <ac:chgData name="Rafael Marcos" userId="073fcd4a057fd8c8" providerId="LiveId" clId="{85E3E2ED-7676-4B99-BFE6-6E4C3D55A332}" dt="2024-06-10T07:25:49.064" v="2432" actId="20577"/>
          <ac:spMkLst>
            <pc:docMk/>
            <pc:sldMk cId="3236740707" sldId="2593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53:47.113" v="3894"/>
          <ac:spMkLst>
            <pc:docMk/>
            <pc:sldMk cId="3236740707" sldId="2593"/>
            <ac:spMk id="5" creationId="{5F015AEC-0841-BBF9-3574-2560E9E77D63}"/>
          </ac:spMkLst>
        </pc:spChg>
        <pc:spChg chg="add del mod">
          <ac:chgData name="Rafael Marcos" userId="073fcd4a057fd8c8" providerId="LiveId" clId="{85E3E2ED-7676-4B99-BFE6-6E4C3D55A332}" dt="2024-06-10T14:32:00.862" v="3633" actId="478"/>
          <ac:spMkLst>
            <pc:docMk/>
            <pc:sldMk cId="3236740707" sldId="2593"/>
            <ac:spMk id="7" creationId="{8A76D3D7-7852-ECC7-8A99-40E574C389E0}"/>
          </ac:spMkLst>
        </pc:spChg>
        <pc:spChg chg="add del mod">
          <ac:chgData name="Rafael Marcos" userId="073fcd4a057fd8c8" providerId="LiveId" clId="{85E3E2ED-7676-4B99-BFE6-6E4C3D55A332}" dt="2024-06-10T15:15:57.381" v="4423" actId="478"/>
          <ac:spMkLst>
            <pc:docMk/>
            <pc:sldMk cId="3236740707" sldId="2593"/>
            <ac:spMk id="8" creationId="{B3714975-07BF-ACBB-FF5A-885BB9D7264D}"/>
          </ac:spMkLst>
        </pc:spChg>
        <pc:spChg chg="add mod">
          <ac:chgData name="Rafael Marcos" userId="073fcd4a057fd8c8" providerId="LiveId" clId="{85E3E2ED-7676-4B99-BFE6-6E4C3D55A332}" dt="2024-06-10T15:16:00.647" v="4424"/>
          <ac:spMkLst>
            <pc:docMk/>
            <pc:sldMk cId="3236740707" sldId="2593"/>
            <ac:spMk id="9" creationId="{344CB1DC-0B8D-ABBD-16E4-6FFE28942DD6}"/>
          </ac:spMkLst>
        </pc:spChg>
        <pc:spChg chg="add mod ord">
          <ac:chgData name="Rafael Marcos" userId="073fcd4a057fd8c8" providerId="LiveId" clId="{85E3E2ED-7676-4B99-BFE6-6E4C3D55A332}" dt="2024-06-10T15:37:02.117" v="4611" actId="167"/>
          <ac:spMkLst>
            <pc:docMk/>
            <pc:sldMk cId="3236740707" sldId="2593"/>
            <ac:spMk id="10" creationId="{5A7DF35A-0198-6E51-3B4D-2F66148BCC76}"/>
          </ac:spMkLst>
        </pc:spChg>
        <pc:grpChg chg="add mod">
          <ac:chgData name="Rafael Marcos" userId="073fcd4a057fd8c8" providerId="LiveId" clId="{85E3E2ED-7676-4B99-BFE6-6E4C3D55A332}" dt="2024-06-10T07:26:03.811" v="2439" actId="1076"/>
          <ac:grpSpMkLst>
            <pc:docMk/>
            <pc:sldMk cId="3236740707" sldId="2593"/>
            <ac:grpSpMk id="5" creationId="{27357A08-29E8-629A-6082-243575239F27}"/>
          </ac:grpSpMkLst>
        </pc:grpChg>
        <pc:grpChg chg="add mod">
          <ac:chgData name="Rafael Marcos" userId="073fcd4a057fd8c8" providerId="LiveId" clId="{85E3E2ED-7676-4B99-BFE6-6E4C3D55A332}" dt="2024-06-10T07:26:17.244" v="2440"/>
          <ac:grpSpMkLst>
            <pc:docMk/>
            <pc:sldMk cId="3236740707" sldId="2593"/>
            <ac:grpSpMk id="10" creationId="{C36B63C9-DA3F-4E8B-615D-71B5E8C73586}"/>
          </ac:grpSpMkLst>
        </pc:grpChg>
        <pc:grpChg chg="add mod">
          <ac:chgData name="Rafael Marcos" userId="073fcd4a057fd8c8" providerId="LiveId" clId="{85E3E2ED-7676-4B99-BFE6-6E4C3D55A332}" dt="2024-06-10T07:26:43.240" v="2441"/>
          <ac:grpSpMkLst>
            <pc:docMk/>
            <pc:sldMk cId="3236740707" sldId="2593"/>
            <ac:grpSpMk id="15" creationId="{92B5683A-3AA5-8DC7-4495-3F8549CA127D}"/>
          </ac:grpSpMkLst>
        </pc:grp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6" creationId="{F022E1C6-D8DD-AE01-E336-17CBCD3E211F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7" creationId="{C7F225F6-8067-7037-F8A0-ACCB95C2973A}"/>
          </ac:picMkLst>
        </pc:picChg>
        <pc:picChg chg="add del mod">
          <ac:chgData name="Rafael Marcos" userId="073fcd4a057fd8c8" providerId="LiveId" clId="{85E3E2ED-7676-4B99-BFE6-6E4C3D55A332}" dt="2024-06-10T07:26:03.031" v="2437" actId="478"/>
          <ac:picMkLst>
            <pc:docMk/>
            <pc:sldMk cId="3236740707" sldId="2593"/>
            <ac:picMk id="8" creationId="{F8FCD3C9-3283-65EF-AD85-F5499A898137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9" creationId="{53FDC6A5-7A5E-A748-CACD-22744268FE0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1" creationId="{8F270879-7748-A63A-290D-148E3351A969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2" creationId="{071B9469-5DDE-8F89-2C2B-8D3A12DA3769}"/>
          </ac:picMkLst>
        </pc:picChg>
        <pc:picChg chg="add del">
          <ac:chgData name="Rafael Marcos" userId="073fcd4a057fd8c8" providerId="LiveId" clId="{85E3E2ED-7676-4B99-BFE6-6E4C3D55A332}" dt="2024-06-10T15:48:20.573" v="4628" actId="21"/>
          <ac:picMkLst>
            <pc:docMk/>
            <pc:sldMk cId="3236740707" sldId="2593"/>
            <ac:picMk id="12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3" creationId="{F765E160-5821-BC9F-BDD4-62D82BDE62A2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4" creationId="{5C388A81-329F-78F0-4B35-73FF2A3CD603}"/>
          </ac:picMkLst>
        </pc:picChg>
        <pc:picChg chg="add mod modCrop">
          <ac:chgData name="Rafael Marcos" userId="073fcd4a057fd8c8" providerId="LiveId" clId="{85E3E2ED-7676-4B99-BFE6-6E4C3D55A332}" dt="2024-06-10T15:50:39.833" v="4639" actId="1076"/>
          <ac:picMkLst>
            <pc:docMk/>
            <pc:sldMk cId="3236740707" sldId="2593"/>
            <ac:picMk id="14" creationId="{B4286757-1230-D633-56F5-AB8A89E072FB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6" creationId="{1324A38C-B7FF-EB1E-B37B-D482F6B0EE5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7" creationId="{AA7044F3-BF3B-3065-088D-97B1141C5E3C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8" creationId="{214AFE85-9ECC-99CC-4F6B-BF539EE8D9E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9" creationId="{003CA263-CF60-5B07-4ADD-6AD90FB53138}"/>
          </ac:picMkLst>
        </pc:picChg>
        <pc:picChg chg="add del mod">
          <ac:chgData name="Rafael Marcos" userId="073fcd4a057fd8c8" providerId="LiveId" clId="{85E3E2ED-7676-4B99-BFE6-6E4C3D55A332}" dt="2024-06-10T07:27:42.183" v="2445" actId="478"/>
          <ac:picMkLst>
            <pc:docMk/>
            <pc:sldMk cId="3236740707" sldId="2593"/>
            <ac:picMk id="21" creationId="{D614BB0B-730D-2E20-19BA-2130EA640090}"/>
          </ac:picMkLst>
        </pc:picChg>
        <pc:picChg chg="add del mod modCrop">
          <ac:chgData name="Rafael Marcos" userId="073fcd4a057fd8c8" providerId="LiveId" clId="{85E3E2ED-7676-4B99-BFE6-6E4C3D55A332}" dt="2024-06-10T15:47:53.023" v="4620" actId="478"/>
          <ac:picMkLst>
            <pc:docMk/>
            <pc:sldMk cId="3236740707" sldId="2593"/>
            <ac:picMk id="23" creationId="{48AAF6F7-83FB-460E-DAD5-45782640F778}"/>
          </ac:picMkLst>
        </pc:picChg>
      </pc:sldChg>
      <pc:sldChg chg="addSp modSp del mod">
        <pc:chgData name="Rafael Marcos" userId="073fcd4a057fd8c8" providerId="LiveId" clId="{85E3E2ED-7676-4B99-BFE6-6E4C3D55A332}" dt="2024-06-09T16:53:24.537" v="967" actId="47"/>
        <pc:sldMkLst>
          <pc:docMk/>
          <pc:sldMk cId="1828728656" sldId="2594"/>
        </pc:sldMkLst>
        <pc:spChg chg="add mod">
          <ac:chgData name="Rafael Marcos" userId="073fcd4a057fd8c8" providerId="LiveId" clId="{85E3E2ED-7676-4B99-BFE6-6E4C3D55A332}" dt="2024-06-09T13:16:58.077" v="174" actId="207"/>
          <ac:spMkLst>
            <pc:docMk/>
            <pc:sldMk cId="1828728656" sldId="2594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3:16:31.097" v="169" actId="1076"/>
          <ac:picMkLst>
            <pc:docMk/>
            <pc:sldMk cId="1828728656" sldId="2594"/>
            <ac:picMk id="5" creationId="{B487AB37-F668-4E5A-A338-CB5DA979B862}"/>
          </ac:picMkLst>
        </pc:picChg>
      </pc:sldChg>
      <pc:sldChg chg="addSp delSp modSp add del mod ord">
        <pc:chgData name="Rafael Marcos" userId="073fcd4a057fd8c8" providerId="LiveId" clId="{85E3E2ED-7676-4B99-BFE6-6E4C3D55A332}" dt="2024-06-10T15:31:48.767" v="4580"/>
        <pc:sldMkLst>
          <pc:docMk/>
          <pc:sldMk cId="3322560223" sldId="2595"/>
        </pc:sldMkLst>
        <pc:spChg chg="del mod">
          <ac:chgData name="Rafael Marcos" userId="073fcd4a057fd8c8" providerId="LiveId" clId="{85E3E2ED-7676-4B99-BFE6-6E4C3D55A332}" dt="2024-06-10T15:26:34.986" v="4466" actId="478"/>
          <ac:spMkLst>
            <pc:docMk/>
            <pc:sldMk cId="3322560223" sldId="2595"/>
            <ac:spMk id="3" creationId="{D0C03A75-8B21-72BA-2445-C4BF8E3B71EC}"/>
          </ac:spMkLst>
        </pc:spChg>
        <pc:spChg chg="add del mod">
          <ac:chgData name="Rafael Marcos" userId="073fcd4a057fd8c8" providerId="LiveId" clId="{85E3E2ED-7676-4B99-BFE6-6E4C3D55A332}" dt="2024-06-10T07:29:07.744" v="2452" actId="478"/>
          <ac:spMkLst>
            <pc:docMk/>
            <pc:sldMk cId="3322560223" sldId="2595"/>
            <ac:spMk id="4" creationId="{9616F92B-B3D0-4CBB-C063-31E8CF20E29E}"/>
          </ac:spMkLst>
        </pc:spChg>
        <pc:spChg chg="add del mod">
          <ac:chgData name="Rafael Marcos" userId="073fcd4a057fd8c8" providerId="LiveId" clId="{85E3E2ED-7676-4B99-BFE6-6E4C3D55A332}" dt="2024-06-10T15:26:29.636" v="4464" actId="478"/>
          <ac:spMkLst>
            <pc:docMk/>
            <pc:sldMk cId="3322560223" sldId="2595"/>
            <ac:spMk id="4" creationId="{F772625B-6ECF-B608-52B1-E3E66D5AE0A2}"/>
          </ac:spMkLst>
        </pc:spChg>
        <pc:spChg chg="add del mod">
          <ac:chgData name="Rafael Marcos" userId="073fcd4a057fd8c8" providerId="LiveId" clId="{85E3E2ED-7676-4B99-BFE6-6E4C3D55A332}" dt="2024-06-10T15:31:44.834" v="4579" actId="478"/>
          <ac:spMkLst>
            <pc:docMk/>
            <pc:sldMk cId="3322560223" sldId="2595"/>
            <ac:spMk id="6" creationId="{869D8FC9-B1BC-504F-94B3-BA400291C57F}"/>
          </ac:spMkLst>
        </pc:spChg>
        <pc:spChg chg="add mod">
          <ac:chgData name="Rafael Marcos" userId="073fcd4a057fd8c8" providerId="LiveId" clId="{85E3E2ED-7676-4B99-BFE6-6E4C3D55A332}" dt="2024-06-10T15:29:25.295" v="4546" actId="20577"/>
          <ac:spMkLst>
            <pc:docMk/>
            <pc:sldMk cId="3322560223" sldId="2595"/>
            <ac:spMk id="7" creationId="{22797D8F-A6ED-ABA8-47CA-75FB4ECB6699}"/>
          </ac:spMkLst>
        </pc:spChg>
        <pc:spChg chg="add mod ord">
          <ac:chgData name="Rafael Marcos" userId="073fcd4a057fd8c8" providerId="LiveId" clId="{85E3E2ED-7676-4B99-BFE6-6E4C3D55A332}" dt="2024-06-10T15:30:14.790" v="4556" actId="167"/>
          <ac:spMkLst>
            <pc:docMk/>
            <pc:sldMk cId="3322560223" sldId="2595"/>
            <ac:spMk id="8" creationId="{DDDCEAFE-CA56-D8A6-74AB-1E3000DE5CE9}"/>
          </ac:spMkLst>
        </pc:spChg>
        <pc:spChg chg="add mod">
          <ac:chgData name="Rafael Marcos" userId="073fcd4a057fd8c8" providerId="LiveId" clId="{85E3E2ED-7676-4B99-BFE6-6E4C3D55A332}" dt="2024-06-10T15:31:48.767" v="4580"/>
          <ac:spMkLst>
            <pc:docMk/>
            <pc:sldMk cId="3322560223" sldId="2595"/>
            <ac:spMk id="9" creationId="{D0F94955-1453-8B10-73C4-F9C676225D60}"/>
          </ac:spMkLst>
        </pc:spChg>
        <pc:picChg chg="add mod">
          <ac:chgData name="Rafael Marcos" userId="073fcd4a057fd8c8" providerId="LiveId" clId="{85E3E2ED-7676-4B99-BFE6-6E4C3D55A332}" dt="2024-06-10T15:30:53.264" v="4571" actId="1038"/>
          <ac:picMkLst>
            <pc:docMk/>
            <pc:sldMk cId="3322560223" sldId="2595"/>
            <ac:picMk id="5" creationId="{5F31E989-8ED0-5744-6257-6279024C3D74}"/>
          </ac:picMkLst>
        </pc:picChg>
      </pc:sldChg>
      <pc:sldChg chg="addSp modSp del mod ord">
        <pc:chgData name="Rafael Marcos" userId="073fcd4a057fd8c8" providerId="LiveId" clId="{85E3E2ED-7676-4B99-BFE6-6E4C3D55A332}" dt="2024-06-10T07:03:21.592" v="2111" actId="47"/>
        <pc:sldMkLst>
          <pc:docMk/>
          <pc:sldMk cId="3676733743" sldId="2596"/>
        </pc:sldMkLst>
        <pc:picChg chg="add mod">
          <ac:chgData name="Rafael Marcos" userId="073fcd4a057fd8c8" providerId="LiveId" clId="{85E3E2ED-7676-4B99-BFE6-6E4C3D55A332}" dt="2024-06-09T13:18:16.307" v="179" actId="14100"/>
          <ac:picMkLst>
            <pc:docMk/>
            <pc:sldMk cId="3676733743" sldId="2596"/>
            <ac:picMk id="7" creationId="{CD891624-4A62-C01B-B35C-29631CBD11CE}"/>
          </ac:picMkLst>
        </pc:picChg>
      </pc:sldChg>
      <pc:sldChg chg="addSp delSp modSp del mod">
        <pc:chgData name="Rafael Marcos" userId="073fcd4a057fd8c8" providerId="LiveId" clId="{85E3E2ED-7676-4B99-BFE6-6E4C3D55A332}" dt="2024-06-10T07:24:51.868" v="2419" actId="47"/>
        <pc:sldMkLst>
          <pc:docMk/>
          <pc:sldMk cId="837938456" sldId="2597"/>
        </pc:sldMkLst>
        <pc:spChg chg="del">
          <ac:chgData name="Rafael Marcos" userId="073fcd4a057fd8c8" providerId="LiveId" clId="{85E3E2ED-7676-4B99-BFE6-6E4C3D55A332}" dt="2024-06-10T06:19:07.276" v="1517" actId="478"/>
          <ac:spMkLst>
            <pc:docMk/>
            <pc:sldMk cId="837938456" sldId="2597"/>
            <ac:spMk id="2" creationId="{6E2F5660-2AC2-1F8D-A6D3-23CCA3B395C0}"/>
          </ac:spMkLst>
        </pc:spChg>
        <pc:spChg chg="del">
          <ac:chgData name="Rafael Marcos" userId="073fcd4a057fd8c8" providerId="LiveId" clId="{85E3E2ED-7676-4B99-BFE6-6E4C3D55A332}" dt="2024-06-10T06:19:00.835" v="1514" actId="478"/>
          <ac:spMkLst>
            <pc:docMk/>
            <pc:sldMk cId="837938456" sldId="2597"/>
            <ac:spMk id="3" creationId="{C07DC390-AF2E-C722-A988-D4FDB9B3E960}"/>
          </ac:spMkLst>
        </pc:spChg>
        <pc:spChg chg="del">
          <ac:chgData name="Rafael Marcos" userId="073fcd4a057fd8c8" providerId="LiveId" clId="{85E3E2ED-7676-4B99-BFE6-6E4C3D55A332}" dt="2024-06-10T06:19:05.422" v="1516" actId="478"/>
          <ac:spMkLst>
            <pc:docMk/>
            <pc:sldMk cId="837938456" sldId="2597"/>
            <ac:spMk id="4" creationId="{BE019E87-E147-086A-122E-4CA7D9C09317}"/>
          </ac:spMkLst>
        </pc:spChg>
        <pc:spChg chg="del">
          <ac:chgData name="Rafael Marcos" userId="073fcd4a057fd8c8" providerId="LiveId" clId="{85E3E2ED-7676-4B99-BFE6-6E4C3D55A332}" dt="2024-06-10T06:19:02.860" v="1515" actId="478"/>
          <ac:spMkLst>
            <pc:docMk/>
            <pc:sldMk cId="837938456" sldId="2597"/>
            <ac:spMk id="5" creationId="{EDC205E9-FD4B-BFD0-AD76-44313E4EB2E5}"/>
          </ac:spMkLst>
        </pc:spChg>
        <pc:grpChg chg="add mod">
          <ac:chgData name="Rafael Marcos" userId="073fcd4a057fd8c8" providerId="LiveId" clId="{85E3E2ED-7676-4B99-BFE6-6E4C3D55A332}" dt="2024-06-10T07:22:38.861" v="2345" actId="14100"/>
          <ac:grpSpMkLst>
            <pc:docMk/>
            <pc:sldMk cId="837938456" sldId="2597"/>
            <ac:grpSpMk id="14" creationId="{E57C8BBB-326C-432D-1BCC-2CEA7B4A1AB7}"/>
          </ac:grpSpMkLst>
        </pc:grpChg>
        <pc:picChg chg="add del">
          <ac:chgData name="Rafael Marcos" userId="073fcd4a057fd8c8" providerId="LiveId" clId="{85E3E2ED-7676-4B99-BFE6-6E4C3D55A332}" dt="2024-06-10T06:18:13.478" v="1510" actId="478"/>
          <ac:picMkLst>
            <pc:docMk/>
            <pc:sldMk cId="837938456" sldId="2597"/>
            <ac:picMk id="7" creationId="{C4C19C2F-DF70-7537-8022-70A676EB7832}"/>
          </ac:picMkLst>
        </pc:picChg>
        <pc:picChg chg="add del mod">
          <ac:chgData name="Rafael Marcos" userId="073fcd4a057fd8c8" providerId="LiveId" clId="{85E3E2ED-7676-4B99-BFE6-6E4C3D55A332}" dt="2024-06-10T06:19:52.641" v="1524" actId="478"/>
          <ac:picMkLst>
            <pc:docMk/>
            <pc:sldMk cId="837938456" sldId="2597"/>
            <ac:picMk id="9" creationId="{41C6F919-063F-21AF-EB01-93C36D1D6F5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1" creationId="{10B8FCCD-FB6E-4DFD-1F57-794C6BBB8C0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3" creationId="{00FD9076-DCF1-035A-0208-5C5D8CC4430B}"/>
          </ac:picMkLst>
        </pc:picChg>
      </pc:sldChg>
      <pc:sldChg chg="del">
        <pc:chgData name="Rafael Marcos" userId="073fcd4a057fd8c8" providerId="LiveId" clId="{85E3E2ED-7676-4B99-BFE6-6E4C3D55A332}" dt="2024-06-09T16:53:31.159" v="968" actId="47"/>
        <pc:sldMkLst>
          <pc:docMk/>
          <pc:sldMk cId="4200327599" sldId="2598"/>
        </pc:sldMkLst>
      </pc:sldChg>
      <pc:sldChg chg="modSp add del mod">
        <pc:chgData name="Rafael Marcos" userId="073fcd4a057fd8c8" providerId="LiveId" clId="{85E3E2ED-7676-4B99-BFE6-6E4C3D55A332}" dt="2024-06-10T07:03:11.889" v="2105" actId="47"/>
        <pc:sldMkLst>
          <pc:docMk/>
          <pc:sldMk cId="1620022554" sldId="2599"/>
        </pc:sldMkLst>
        <pc:spChg chg="mod">
          <ac:chgData name="Rafael Marcos" userId="073fcd4a057fd8c8" providerId="LiveId" clId="{85E3E2ED-7676-4B99-BFE6-6E4C3D55A332}" dt="2024-06-09T13:18:47.485" v="189" actId="21"/>
          <ac:spMkLst>
            <pc:docMk/>
            <pc:sldMk cId="1620022554" sldId="2599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9.984" v="128" actId="20577"/>
          <ac:spMkLst>
            <pc:docMk/>
            <pc:sldMk cId="1620022554" sldId="2599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3.251" v="2112" actId="47"/>
        <pc:sldMkLst>
          <pc:docMk/>
          <pc:sldMk cId="3887000639" sldId="2600"/>
        </pc:sldMkLst>
        <pc:spChg chg="mod">
          <ac:chgData name="Rafael Marcos" userId="073fcd4a057fd8c8" providerId="LiveId" clId="{85E3E2ED-7676-4B99-BFE6-6E4C3D55A332}" dt="2024-06-09T13:12:42.762" v="116" actId="20577"/>
          <ac:spMkLst>
            <pc:docMk/>
            <pc:sldMk cId="3887000639" sldId="2600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5.107" v="126" actId="20577"/>
          <ac:spMkLst>
            <pc:docMk/>
            <pc:sldMk cId="3887000639" sldId="2600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4.097" v="2113" actId="47"/>
        <pc:sldMkLst>
          <pc:docMk/>
          <pc:sldMk cId="2947824872" sldId="2601"/>
        </pc:sldMkLst>
        <pc:spChg chg="mod">
          <ac:chgData name="Rafael Marcos" userId="073fcd4a057fd8c8" providerId="LiveId" clId="{85E3E2ED-7676-4B99-BFE6-6E4C3D55A332}" dt="2024-06-09T13:12:48.281" v="119" actId="20577"/>
          <ac:spMkLst>
            <pc:docMk/>
            <pc:sldMk cId="2947824872" sldId="2601"/>
            <ac:spMk id="2" creationId="{567F972C-FA84-C6DD-D03F-392AF23EBD02}"/>
          </ac:spMkLst>
        </pc:spChg>
      </pc:sldChg>
      <pc:sldChg chg="modSp add del mod">
        <pc:chgData name="Rafael Marcos" userId="073fcd4a057fd8c8" providerId="LiveId" clId="{85E3E2ED-7676-4B99-BFE6-6E4C3D55A332}" dt="2024-06-10T07:03:15.319" v="2106" actId="47"/>
        <pc:sldMkLst>
          <pc:docMk/>
          <pc:sldMk cId="968458530" sldId="2602"/>
        </pc:sldMkLst>
        <pc:spChg chg="mod">
          <ac:chgData name="Rafael Marcos" userId="073fcd4a057fd8c8" providerId="LiveId" clId="{85E3E2ED-7676-4B99-BFE6-6E4C3D55A332}" dt="2024-06-09T13:12:54.855" v="122" actId="20577"/>
          <ac:spMkLst>
            <pc:docMk/>
            <pc:sldMk cId="968458530" sldId="2602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0.067" v="124" actId="20577"/>
          <ac:spMkLst>
            <pc:docMk/>
            <pc:sldMk cId="968458530" sldId="2602"/>
            <ac:spMk id="3" creationId="{09CE0734-E44F-09D7-3DC2-0638609FC607}"/>
          </ac:spMkLst>
        </pc:spChg>
      </pc:sldChg>
      <pc:sldChg chg="addSp delSp modSp add mod">
        <pc:chgData name="Rafael Marcos" userId="073fcd4a057fd8c8" providerId="LiveId" clId="{85E3E2ED-7676-4B99-BFE6-6E4C3D55A332}" dt="2024-06-10T08:00:27.040" v="2739" actId="20577"/>
        <pc:sldMkLst>
          <pc:docMk/>
          <pc:sldMk cId="3267817889" sldId="2603"/>
        </pc:sldMkLst>
        <pc:spChg chg="del mod">
          <ac:chgData name="Rafael Marcos" userId="073fcd4a057fd8c8" providerId="LiveId" clId="{85E3E2ED-7676-4B99-BFE6-6E4C3D55A332}" dt="2024-06-09T13:29:29.739" v="304" actId="478"/>
          <ac:spMkLst>
            <pc:docMk/>
            <pc:sldMk cId="3267817889" sldId="2603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6:52:49.793" v="966" actId="20577"/>
          <ac:spMkLst>
            <pc:docMk/>
            <pc:sldMk cId="3267817889" sldId="260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0:27.040" v="2739" actId="20577"/>
          <ac:spMkLst>
            <pc:docMk/>
            <pc:sldMk cId="3267817889" sldId="2603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09T13:29:31.727" v="305" actId="478"/>
          <ac:spMkLst>
            <pc:docMk/>
            <pc:sldMk cId="3267817889" sldId="2603"/>
            <ac:spMk id="8" creationId="{0248206B-85D9-C5E8-76D0-7653C4523991}"/>
          </ac:spMkLst>
        </pc:spChg>
        <pc:spChg chg="add mod">
          <ac:chgData name="Rafael Marcos" userId="073fcd4a057fd8c8" providerId="LiveId" clId="{85E3E2ED-7676-4B99-BFE6-6E4C3D55A332}" dt="2024-06-09T15:48:53.628" v="462" actId="20577"/>
          <ac:spMkLst>
            <pc:docMk/>
            <pc:sldMk cId="3267817889" sldId="2603"/>
            <ac:spMk id="9" creationId="{8D0A47C1-6F0D-01FF-4995-A0078D6C0C7A}"/>
          </ac:spMkLst>
        </pc:spChg>
        <pc:picChg chg="add del mod">
          <ac:chgData name="Rafael Marcos" userId="073fcd4a057fd8c8" providerId="LiveId" clId="{85E3E2ED-7676-4B99-BFE6-6E4C3D55A332}" dt="2024-06-10T07:55:44.994" v="2650" actId="478"/>
          <ac:picMkLst>
            <pc:docMk/>
            <pc:sldMk cId="3267817889" sldId="2603"/>
            <ac:picMk id="4" creationId="{6E2430F4-CC99-3841-5DE7-EB350F7D959A}"/>
          </ac:picMkLst>
        </pc:picChg>
        <pc:picChg chg="add del">
          <ac:chgData name="Rafael Marcos" userId="073fcd4a057fd8c8" providerId="LiveId" clId="{85E3E2ED-7676-4B99-BFE6-6E4C3D55A332}" dt="2024-06-09T13:19:21.884" v="202" actId="478"/>
          <ac:picMkLst>
            <pc:docMk/>
            <pc:sldMk cId="3267817889" sldId="2603"/>
            <ac:picMk id="5" creationId="{B487AB37-F668-4E5A-A338-CB5DA979B862}"/>
          </ac:picMkLst>
        </pc:picChg>
        <pc:picChg chg="add del mod">
          <ac:chgData name="Rafael Marcos" userId="073fcd4a057fd8c8" providerId="LiveId" clId="{85E3E2ED-7676-4B99-BFE6-6E4C3D55A332}" dt="2024-06-10T07:59:36.871" v="2659" actId="478"/>
          <ac:picMkLst>
            <pc:docMk/>
            <pc:sldMk cId="3267817889" sldId="2603"/>
            <ac:picMk id="11" creationId="{F1ADEEBE-392F-CD3F-90AE-8BA96AA24DE8}"/>
          </ac:picMkLst>
        </pc:picChg>
        <pc:picChg chg="add mod">
          <ac:chgData name="Rafael Marcos" userId="073fcd4a057fd8c8" providerId="LiveId" clId="{85E3E2ED-7676-4B99-BFE6-6E4C3D55A332}" dt="2024-06-10T07:59:53.445" v="2664" actId="1076"/>
          <ac:picMkLst>
            <pc:docMk/>
            <pc:sldMk cId="3267817889" sldId="2603"/>
            <ac:picMk id="13" creationId="{B1A70752-5D03-68E3-0B30-059771EB9092}"/>
          </ac:picMkLst>
        </pc:picChg>
      </pc:sldChg>
      <pc:sldChg chg="addSp delSp modSp add mod">
        <pc:chgData name="Rafael Marcos" userId="073fcd4a057fd8c8" providerId="LiveId" clId="{85E3E2ED-7676-4B99-BFE6-6E4C3D55A332}" dt="2024-06-10T07:32:25.037" v="2471" actId="20577"/>
        <pc:sldMkLst>
          <pc:docMk/>
          <pc:sldMk cId="221026439" sldId="2604"/>
        </pc:sldMkLst>
        <pc:spChg chg="add del mod">
          <ac:chgData name="Rafael Marcos" userId="073fcd4a057fd8c8" providerId="LiveId" clId="{85E3E2ED-7676-4B99-BFE6-6E4C3D55A332}" dt="2024-06-09T13:29:08.274" v="297" actId="478"/>
          <ac:spMkLst>
            <pc:docMk/>
            <pc:sldMk cId="221026439" sldId="2604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5:58:00.028" v="552" actId="20577"/>
          <ac:spMkLst>
            <pc:docMk/>
            <pc:sldMk cId="221026439" sldId="2604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2:25.037" v="2471" actId="20577"/>
          <ac:spMkLst>
            <pc:docMk/>
            <pc:sldMk cId="221026439" sldId="260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09T13:28:56.165" v="294"/>
          <ac:spMkLst>
            <pc:docMk/>
            <pc:sldMk cId="221026439" sldId="2604"/>
            <ac:spMk id="18" creationId="{7E8706CC-84FE-72A7-68D6-DA139F4FEFDC}"/>
          </ac:spMkLst>
        </pc:spChg>
        <pc:spChg chg="add del mod">
          <ac:chgData name="Rafael Marcos" userId="073fcd4a057fd8c8" providerId="LiveId" clId="{85E3E2ED-7676-4B99-BFE6-6E4C3D55A332}" dt="2024-06-09T13:28:58.976" v="296" actId="478"/>
          <ac:spMkLst>
            <pc:docMk/>
            <pc:sldMk cId="221026439" sldId="2604"/>
            <ac:spMk id="20" creationId="{40D82FC9-26F8-67B9-9E11-3D2D939402AD}"/>
          </ac:spMkLst>
        </pc:spChg>
        <pc:spChg chg="add del mod">
          <ac:chgData name="Rafael Marcos" userId="073fcd4a057fd8c8" providerId="LiveId" clId="{85E3E2ED-7676-4B99-BFE6-6E4C3D55A332}" dt="2024-06-09T13:29:21.953" v="302" actId="478"/>
          <ac:spMkLst>
            <pc:docMk/>
            <pc:sldMk cId="221026439" sldId="2604"/>
            <ac:spMk id="22" creationId="{BC938C53-6981-1C2E-1D80-B85EA330909E}"/>
          </ac:spMkLst>
        </pc:spChg>
        <pc:spChg chg="add del mod">
          <ac:chgData name="Rafael Marcos" userId="073fcd4a057fd8c8" providerId="LiveId" clId="{85E3E2ED-7676-4B99-BFE6-6E4C3D55A332}" dt="2024-06-09T13:29:15.918" v="299" actId="478"/>
          <ac:spMkLst>
            <pc:docMk/>
            <pc:sldMk cId="221026439" sldId="2604"/>
            <ac:spMk id="23" creationId="{3734044C-494E-8154-32A9-DFF5B162421E}"/>
          </ac:spMkLst>
        </pc:spChg>
        <pc:spChg chg="add mod">
          <ac:chgData name="Rafael Marcos" userId="073fcd4a057fd8c8" providerId="LiveId" clId="{85E3E2ED-7676-4B99-BFE6-6E4C3D55A332}" dt="2024-06-09T15:59:43.978" v="565" actId="20577"/>
          <ac:spMkLst>
            <pc:docMk/>
            <pc:sldMk cId="221026439" sldId="2604"/>
            <ac:spMk id="24" creationId="{B8D76597-E920-9CC0-2E88-EE6794934CCA}"/>
          </ac:spMkLst>
        </pc:spChg>
        <pc:spChg chg="add mod">
          <ac:chgData name="Rafael Marcos" userId="073fcd4a057fd8c8" providerId="LiveId" clId="{85E3E2ED-7676-4B99-BFE6-6E4C3D55A332}" dt="2024-06-09T13:30:09.530" v="312"/>
          <ac:spMkLst>
            <pc:docMk/>
            <pc:sldMk cId="221026439" sldId="2604"/>
            <ac:spMk id="25" creationId="{84361B05-27BA-5EA6-02F8-4CD37F2F68B6}"/>
          </ac:spMkLst>
        </pc:spChg>
        <pc:spChg chg="add mod">
          <ac:chgData name="Rafael Marcos" userId="073fcd4a057fd8c8" providerId="LiveId" clId="{85E3E2ED-7676-4B99-BFE6-6E4C3D55A332}" dt="2024-06-09T13:30:09.206" v="311"/>
          <ac:spMkLst>
            <pc:docMk/>
            <pc:sldMk cId="221026439" sldId="2604"/>
            <ac:spMk id="26" creationId="{AAC04BB6-D4F4-A3FC-FB68-5263169DFFB4}"/>
          </ac:spMkLst>
        </pc:spChg>
        <pc:spChg chg="add mod">
          <ac:chgData name="Rafael Marcos" userId="073fcd4a057fd8c8" providerId="LiveId" clId="{85E3E2ED-7676-4B99-BFE6-6E4C3D55A332}" dt="2024-06-09T13:30:14.358" v="314"/>
          <ac:spMkLst>
            <pc:docMk/>
            <pc:sldMk cId="221026439" sldId="2604"/>
            <ac:spMk id="27" creationId="{2063071D-45E2-9BA6-D0C4-C2044CD960F9}"/>
          </ac:spMkLst>
        </pc:spChg>
        <pc:grpChg chg="add mod">
          <ac:chgData name="Rafael Marcos" userId="073fcd4a057fd8c8" providerId="LiveId" clId="{85E3E2ED-7676-4B99-BFE6-6E4C3D55A332}" dt="2024-06-09T13:27:59.847" v="242" actId="164"/>
          <ac:grpSpMkLst>
            <pc:docMk/>
            <pc:sldMk cId="221026439" sldId="2604"/>
            <ac:grpSpMk id="16" creationId="{778B5F58-A22A-E5F6-7161-C172827C8AA9}"/>
          </ac:grpSpMkLst>
        </pc:grpChg>
        <pc:grpChg chg="add mod">
          <ac:chgData name="Rafael Marcos" userId="073fcd4a057fd8c8" providerId="LiveId" clId="{85E3E2ED-7676-4B99-BFE6-6E4C3D55A332}" dt="2024-06-09T13:28:08.349" v="262" actId="1036"/>
          <ac:grpSpMkLst>
            <pc:docMk/>
            <pc:sldMk cId="221026439" sldId="2604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3:20:44.619" v="216" actId="478"/>
          <ac:picMkLst>
            <pc:docMk/>
            <pc:sldMk cId="221026439" sldId="2604"/>
            <ac:picMk id="4" creationId="{6E2430F4-CC99-3841-5DE7-EB350F7D959A}"/>
          </ac:picMkLst>
        </pc:picChg>
        <pc:picChg chg="add del mod">
          <ac:chgData name="Rafael Marcos" userId="073fcd4a057fd8c8" providerId="LiveId" clId="{85E3E2ED-7676-4B99-BFE6-6E4C3D55A332}" dt="2024-06-09T13:25:45.664" v="231" actId="478"/>
          <ac:picMkLst>
            <pc:docMk/>
            <pc:sldMk cId="221026439" sldId="2604"/>
            <ac:picMk id="7" creationId="{D23E0BFD-4908-3537-F072-49DF42D1EEBC}"/>
          </ac:picMkLst>
        </pc:picChg>
        <pc:picChg chg="add del mod">
          <ac:chgData name="Rafael Marcos" userId="073fcd4a057fd8c8" providerId="LiveId" clId="{85E3E2ED-7676-4B99-BFE6-6E4C3D55A332}" dt="2024-06-09T13:25:56.172" v="233" actId="478"/>
          <ac:picMkLst>
            <pc:docMk/>
            <pc:sldMk cId="221026439" sldId="2604"/>
            <ac:picMk id="9" creationId="{B7B21156-B102-A013-5E91-58471771D5A5}"/>
          </ac:picMkLst>
        </pc:picChg>
        <pc:picChg chg="add del mod">
          <ac:chgData name="Rafael Marcos" userId="073fcd4a057fd8c8" providerId="LiveId" clId="{85E3E2ED-7676-4B99-BFE6-6E4C3D55A332}" dt="2024-06-09T13:25:27.399" v="226" actId="22"/>
          <ac:picMkLst>
            <pc:docMk/>
            <pc:sldMk cId="221026439" sldId="2604"/>
            <ac:picMk id="11" creationId="{197936A1-9984-7A17-7D54-159A42BBBDBB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3" creationId="{99EECD68-726D-7D49-14EC-7A59B101D36A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5" creationId="{B6DE01C1-08BB-1489-A150-3AD0739FA013}"/>
          </ac:picMkLst>
        </pc:picChg>
      </pc:sldChg>
      <pc:sldChg chg="modSp add del mod">
        <pc:chgData name="Rafael Marcos" userId="073fcd4a057fd8c8" providerId="LiveId" clId="{85E3E2ED-7676-4B99-BFE6-6E4C3D55A332}" dt="2024-06-09T13:30:22.036" v="323" actId="47"/>
        <pc:sldMkLst>
          <pc:docMk/>
          <pc:sldMk cId="2721821486" sldId="2605"/>
        </pc:sldMkLst>
        <pc:spChg chg="mod">
          <ac:chgData name="Rafael Marcos" userId="073fcd4a057fd8c8" providerId="LiveId" clId="{85E3E2ED-7676-4B99-BFE6-6E4C3D55A332}" dt="2024-06-09T13:28:37.554" v="292" actId="14100"/>
          <ac:spMkLst>
            <pc:docMk/>
            <pc:sldMk cId="2721821486" sldId="2605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29:43.287" v="307" actId="1076"/>
          <ac:spMkLst>
            <pc:docMk/>
            <pc:sldMk cId="2721821486" sldId="2605"/>
            <ac:spMk id="6" creationId="{7E0E3C95-B880-B11B-4ABA-B375B6A2ADCF}"/>
          </ac:spMkLst>
        </pc:spChg>
        <pc:picChg chg="mod">
          <ac:chgData name="Rafael Marcos" userId="073fcd4a057fd8c8" providerId="LiveId" clId="{85E3E2ED-7676-4B99-BFE6-6E4C3D55A332}" dt="2024-06-09T13:28:12.780" v="281" actId="1036"/>
          <ac:picMkLst>
            <pc:docMk/>
            <pc:sldMk cId="2721821486" sldId="2605"/>
            <ac:picMk id="4" creationId="{6E2430F4-CC99-3841-5DE7-EB350F7D959A}"/>
          </ac:picMkLst>
        </pc:picChg>
      </pc:sldChg>
      <pc:sldChg chg="addSp delSp modSp add mod">
        <pc:chgData name="Rafael Marcos" userId="073fcd4a057fd8c8" providerId="LiveId" clId="{85E3E2ED-7676-4B99-BFE6-6E4C3D55A332}" dt="2024-06-10T08:31:59.084" v="3155" actId="20577"/>
        <pc:sldMkLst>
          <pc:docMk/>
          <pc:sldMk cId="3321181108" sldId="2606"/>
        </pc:sldMkLst>
        <pc:spChg chg="mod">
          <ac:chgData name="Rafael Marcos" userId="073fcd4a057fd8c8" providerId="LiveId" clId="{85E3E2ED-7676-4B99-BFE6-6E4C3D55A332}" dt="2024-06-09T15:58:42.157" v="556" actId="20577"/>
          <ac:spMkLst>
            <pc:docMk/>
            <pc:sldMk cId="3321181108" sldId="2606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31:59.084" v="3155" actId="20577"/>
          <ac:spMkLst>
            <pc:docMk/>
            <pc:sldMk cId="3321181108" sldId="2606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5:59:38.087" v="563" actId="20577"/>
          <ac:spMkLst>
            <pc:docMk/>
            <pc:sldMk cId="3321181108" sldId="2606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09T15:52:48.819" v="518" actId="478"/>
          <ac:grpSpMkLst>
            <pc:docMk/>
            <pc:sldMk cId="3321181108" sldId="2606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5:52:37.780" v="514" actId="22"/>
          <ac:picMkLst>
            <pc:docMk/>
            <pc:sldMk cId="3321181108" sldId="2606"/>
            <ac:picMk id="4" creationId="{E009F75F-8087-4ED1-481D-24D936FE6D39}"/>
          </ac:picMkLst>
        </pc:picChg>
        <pc:picChg chg="add del mod">
          <ac:chgData name="Rafael Marcos" userId="073fcd4a057fd8c8" providerId="LiveId" clId="{85E3E2ED-7676-4B99-BFE6-6E4C3D55A332}" dt="2024-06-09T15:54:35.326" v="524" actId="478"/>
          <ac:picMkLst>
            <pc:docMk/>
            <pc:sldMk cId="3321181108" sldId="2606"/>
            <ac:picMk id="7" creationId="{EDEC3A8A-1042-6E2E-7AF6-A899B52EE093}"/>
          </ac:picMkLst>
        </pc:picChg>
        <pc:picChg chg="add del mod">
          <ac:chgData name="Rafael Marcos" userId="073fcd4a057fd8c8" providerId="LiveId" clId="{85E3E2ED-7676-4B99-BFE6-6E4C3D55A332}" dt="2024-06-09T15:57:30.965" v="542" actId="478"/>
          <ac:picMkLst>
            <pc:docMk/>
            <pc:sldMk cId="3321181108" sldId="2606"/>
            <ac:picMk id="9" creationId="{85E685C0-A4EF-D88F-F17D-E0389B753967}"/>
          </ac:picMkLst>
        </pc:picChg>
        <pc:picChg chg="add del mod">
          <ac:chgData name="Rafael Marcos" userId="073fcd4a057fd8c8" providerId="LiveId" clId="{85E3E2ED-7676-4B99-BFE6-6E4C3D55A332}" dt="2024-06-09T15:57:23.144" v="538" actId="22"/>
          <ac:picMkLst>
            <pc:docMk/>
            <pc:sldMk cId="3321181108" sldId="2606"/>
            <ac:picMk id="11" creationId="{6E9D8642-E35C-0F13-0DD3-9B59E28AEB16}"/>
          </ac:picMkLst>
        </pc:picChg>
        <pc:picChg chg="add del mod">
          <ac:chgData name="Rafael Marcos" userId="073fcd4a057fd8c8" providerId="LiveId" clId="{85E3E2ED-7676-4B99-BFE6-6E4C3D55A332}" dt="2024-06-09T16:14:25.943" v="711" actId="478"/>
          <ac:picMkLst>
            <pc:docMk/>
            <pc:sldMk cId="3321181108" sldId="2606"/>
            <ac:picMk id="12" creationId="{6E9D8642-E35C-0F13-0DD3-9B59E28AEB16}"/>
          </ac:picMkLst>
        </pc:picChg>
        <pc:picChg chg="add mod">
          <ac:chgData name="Rafael Marcos" userId="073fcd4a057fd8c8" providerId="LiveId" clId="{85E3E2ED-7676-4B99-BFE6-6E4C3D55A332}" dt="2024-06-09T16:14:22.397" v="710"/>
          <ac:picMkLst>
            <pc:docMk/>
            <pc:sldMk cId="3321181108" sldId="2606"/>
            <ac:picMk id="14" creationId="{BF45FF7F-E26E-5D2B-0258-78F7A3393879}"/>
          </ac:picMkLst>
        </pc:picChg>
      </pc:sldChg>
      <pc:sldChg chg="addSp delSp modSp add mod">
        <pc:chgData name="Rafael Marcos" userId="073fcd4a057fd8c8" providerId="LiveId" clId="{85E3E2ED-7676-4B99-BFE6-6E4C3D55A332}" dt="2024-06-10T09:12:34.765" v="3498" actId="20577"/>
        <pc:sldMkLst>
          <pc:docMk/>
          <pc:sldMk cId="3562685681" sldId="2607"/>
        </pc:sldMkLst>
        <pc:spChg chg="mod">
          <ac:chgData name="Rafael Marcos" userId="073fcd4a057fd8c8" providerId="LiveId" clId="{85E3E2ED-7676-4B99-BFE6-6E4C3D55A332}" dt="2024-06-09T15:59:52.090" v="567" actId="20577"/>
          <ac:spMkLst>
            <pc:docMk/>
            <pc:sldMk cId="3562685681" sldId="2607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12:34.765" v="3498" actId="20577"/>
          <ac:spMkLst>
            <pc:docMk/>
            <pc:sldMk cId="3562685681" sldId="2607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10T09:08:36.740" v="3471" actId="478"/>
          <ac:spMkLst>
            <pc:docMk/>
            <pc:sldMk cId="3562685681" sldId="2607"/>
            <ac:spMk id="10" creationId="{B1AC5317-225D-B737-6345-65F80E6609DF}"/>
          </ac:spMkLst>
        </pc:spChg>
        <pc:spChg chg="del mod topLvl">
          <ac:chgData name="Rafael Marcos" userId="073fcd4a057fd8c8" providerId="LiveId" clId="{85E3E2ED-7676-4B99-BFE6-6E4C3D55A332}" dt="2024-06-10T09:10:49.433" v="3488" actId="478"/>
          <ac:spMkLst>
            <pc:docMk/>
            <pc:sldMk cId="3562685681" sldId="2607"/>
            <ac:spMk id="14" creationId="{D4EA3E05-9274-D0B0-97F8-C456EA9E2469}"/>
          </ac:spMkLst>
        </pc:spChg>
        <pc:spChg chg="del mod topLvl">
          <ac:chgData name="Rafael Marcos" userId="073fcd4a057fd8c8" providerId="LiveId" clId="{85E3E2ED-7676-4B99-BFE6-6E4C3D55A332}" dt="2024-06-10T09:10:53.245" v="3489" actId="478"/>
          <ac:spMkLst>
            <pc:docMk/>
            <pc:sldMk cId="3562685681" sldId="2607"/>
            <ac:spMk id="16" creationId="{7D740B1C-5659-01F9-8E7B-20F58D547D80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0" creationId="{628FD231-54EF-6FB5-3960-D96A3BDDD6A6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1" creationId="{749EA826-F504-7B83-D5E5-9CF219476DC1}"/>
          </ac:spMkLst>
        </pc:spChg>
        <pc:spChg chg="add del mod">
          <ac:chgData name="Rafael Marcos" userId="073fcd4a057fd8c8" providerId="LiveId" clId="{85E3E2ED-7676-4B99-BFE6-6E4C3D55A332}" dt="2024-06-10T09:10:55.088" v="3490" actId="478"/>
          <ac:spMkLst>
            <pc:docMk/>
            <pc:sldMk cId="3562685681" sldId="2607"/>
            <ac:spMk id="22" creationId="{0D48CC1E-4C1E-3A1D-9C99-8160AEBC40B4}"/>
          </ac:spMkLst>
        </pc:spChg>
        <pc:spChg chg="mod">
          <ac:chgData name="Rafael Marcos" userId="073fcd4a057fd8c8" providerId="LiveId" clId="{85E3E2ED-7676-4B99-BFE6-6E4C3D55A332}" dt="2024-06-09T16:11:36.375" v="697" actId="20577"/>
          <ac:spMkLst>
            <pc:docMk/>
            <pc:sldMk cId="3562685681" sldId="2607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9:10:08.965" v="3485" actId="165"/>
          <ac:grpSpMkLst>
            <pc:docMk/>
            <pc:sldMk cId="3562685681" sldId="2607"/>
            <ac:grpSpMk id="11" creationId="{DDD7362B-41A8-4254-6554-1DA545D3406C}"/>
          </ac:grpSpMkLst>
        </pc:grpChg>
        <pc:grpChg chg="add del">
          <ac:chgData name="Rafael Marcos" userId="073fcd4a057fd8c8" providerId="LiveId" clId="{85E3E2ED-7676-4B99-BFE6-6E4C3D55A332}" dt="2024-06-09T16:10:01.148" v="686" actId="478"/>
          <ac:grpSpMkLst>
            <pc:docMk/>
            <pc:sldMk cId="3562685681" sldId="2607"/>
            <ac:grpSpMk id="17" creationId="{E321D2A9-CFD4-34FA-D9AD-7B70334122BC}"/>
          </ac:grpSpMkLst>
        </pc:grpChg>
        <pc:grpChg chg="add mod">
          <ac:chgData name="Rafael Marcos" userId="073fcd4a057fd8c8" providerId="LiveId" clId="{85E3E2ED-7676-4B99-BFE6-6E4C3D55A332}" dt="2024-06-10T09:09:12.438" v="3482"/>
          <ac:grpSpMkLst>
            <pc:docMk/>
            <pc:sldMk cId="3562685681" sldId="2607"/>
            <ac:grpSpMk id="18" creationId="{7CEADB28-5298-5BF3-A889-7CA4025D0EAE}"/>
          </ac:grpSpMkLst>
        </pc:grpChg>
        <pc:picChg chg="add del mod">
          <ac:chgData name="Rafael Marcos" userId="073fcd4a057fd8c8" providerId="LiveId" clId="{85E3E2ED-7676-4B99-BFE6-6E4C3D55A332}" dt="2024-06-09T16:01:20.909" v="599" actId="478"/>
          <ac:picMkLst>
            <pc:docMk/>
            <pc:sldMk cId="3562685681" sldId="2607"/>
            <ac:picMk id="4" creationId="{9A2EC6B7-D9D5-2845-FFD0-470BE5B7C316}"/>
          </ac:picMkLst>
        </pc:picChg>
        <pc:picChg chg="add del mod">
          <ac:chgData name="Rafael Marcos" userId="073fcd4a057fd8c8" providerId="LiveId" clId="{85E3E2ED-7676-4B99-BFE6-6E4C3D55A332}" dt="2024-06-09T16:02:04.075" v="605" actId="478"/>
          <ac:picMkLst>
            <pc:docMk/>
            <pc:sldMk cId="3562685681" sldId="2607"/>
            <ac:picMk id="7" creationId="{262BA3A3-8193-255E-C43D-1ED8D746C905}"/>
          </ac:picMkLst>
        </pc:picChg>
        <pc:picChg chg="add del mod">
          <ac:chgData name="Rafael Marcos" userId="073fcd4a057fd8c8" providerId="LiveId" clId="{85E3E2ED-7676-4B99-BFE6-6E4C3D55A332}" dt="2024-06-10T09:08:33.465" v="3469" actId="478"/>
          <ac:picMkLst>
            <pc:docMk/>
            <pc:sldMk cId="3562685681" sldId="2607"/>
            <ac:picMk id="9" creationId="{2C2F6F7C-89F9-66CD-0EE9-73B04315ECA9}"/>
          </ac:picMkLst>
        </pc:picChg>
        <pc:picChg chg="mod topLvl">
          <ac:chgData name="Rafael Marcos" userId="073fcd4a057fd8c8" providerId="LiveId" clId="{85E3E2ED-7676-4B99-BFE6-6E4C3D55A332}" dt="2024-06-10T09:10:08.965" v="3485" actId="165"/>
          <ac:picMkLst>
            <pc:docMk/>
            <pc:sldMk cId="3562685681" sldId="2607"/>
            <ac:picMk id="12" creationId="{CEB1530C-49E4-B139-E079-CE3A715B8C98}"/>
          </ac:picMkLst>
        </pc:picChg>
        <pc:picChg chg="mod">
          <ac:chgData name="Rafael Marcos" userId="073fcd4a057fd8c8" providerId="LiveId" clId="{85E3E2ED-7676-4B99-BFE6-6E4C3D55A332}" dt="2024-06-10T09:09:12.438" v="3482"/>
          <ac:picMkLst>
            <pc:docMk/>
            <pc:sldMk cId="3562685681" sldId="2607"/>
            <ac:picMk id="19" creationId="{6F321275-0DD9-3746-FD62-1F25E834ED56}"/>
          </ac:picMkLst>
        </pc:picChg>
      </pc:sldChg>
      <pc:sldChg chg="addSp delSp modSp add mod">
        <pc:chgData name="Rafael Marcos" userId="073fcd4a057fd8c8" providerId="LiveId" clId="{85E3E2ED-7676-4B99-BFE6-6E4C3D55A332}" dt="2024-06-10T08:07:58.456" v="2783" actId="1036"/>
        <pc:sldMkLst>
          <pc:docMk/>
          <pc:sldMk cId="670319674" sldId="2608"/>
        </pc:sldMkLst>
        <pc:spChg chg="mod">
          <ac:chgData name="Rafael Marcos" userId="073fcd4a057fd8c8" providerId="LiveId" clId="{85E3E2ED-7676-4B99-BFE6-6E4C3D55A332}" dt="2024-06-09T16:52:09.543" v="954" actId="20577"/>
          <ac:spMkLst>
            <pc:docMk/>
            <pc:sldMk cId="670319674" sldId="2608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7:58.456" v="2783" actId="1036"/>
          <ac:spMkLst>
            <pc:docMk/>
            <pc:sldMk cId="670319674" sldId="2608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6:47:10.204" v="850" actId="5793"/>
          <ac:spMkLst>
            <pc:docMk/>
            <pc:sldMk cId="670319674" sldId="2608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09T16:37:38.027" v="781" actId="478"/>
          <ac:grpSpMkLst>
            <pc:docMk/>
            <pc:sldMk cId="670319674" sldId="2608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6:37:21.421" v="779" actId="478"/>
          <ac:picMkLst>
            <pc:docMk/>
            <pc:sldMk cId="670319674" sldId="2608"/>
            <ac:picMk id="4" creationId="{8D72833B-AC31-7E83-25A1-A5DC78779BBF}"/>
          </ac:picMkLst>
        </pc:picChg>
        <pc:picChg chg="add del mod">
          <ac:chgData name="Rafael Marcos" userId="073fcd4a057fd8c8" providerId="LiveId" clId="{85E3E2ED-7676-4B99-BFE6-6E4C3D55A332}" dt="2024-06-09T16:41:37.713" v="784" actId="478"/>
          <ac:picMkLst>
            <pc:docMk/>
            <pc:sldMk cId="670319674" sldId="2608"/>
            <ac:picMk id="7" creationId="{7FFC8CA5-FE6A-80CB-90A3-AFC67F617F72}"/>
          </ac:picMkLst>
        </pc:picChg>
        <pc:picChg chg="add del mod">
          <ac:chgData name="Rafael Marcos" userId="073fcd4a057fd8c8" providerId="LiveId" clId="{85E3E2ED-7676-4B99-BFE6-6E4C3D55A332}" dt="2024-06-09T16:43:56.186" v="804" actId="478"/>
          <ac:picMkLst>
            <pc:docMk/>
            <pc:sldMk cId="670319674" sldId="2608"/>
            <ac:picMk id="9" creationId="{08821C76-4CD3-D495-47B5-1008F7110F5C}"/>
          </ac:picMkLst>
        </pc:picChg>
        <pc:picChg chg="add del mod">
          <ac:chgData name="Rafael Marcos" userId="073fcd4a057fd8c8" providerId="LiveId" clId="{85E3E2ED-7676-4B99-BFE6-6E4C3D55A332}" dt="2024-06-09T16:42:40.802" v="802" actId="22"/>
          <ac:picMkLst>
            <pc:docMk/>
            <pc:sldMk cId="670319674" sldId="2608"/>
            <ac:picMk id="11" creationId="{56C49637-1A6E-CFCD-41BC-D9C53B73CF47}"/>
          </ac:picMkLst>
        </pc:picChg>
        <pc:picChg chg="add del">
          <ac:chgData name="Rafael Marcos" userId="073fcd4a057fd8c8" providerId="LiveId" clId="{85E3E2ED-7676-4B99-BFE6-6E4C3D55A332}" dt="2024-06-09T16:42:38.057" v="797" actId="22"/>
          <ac:picMkLst>
            <pc:docMk/>
            <pc:sldMk cId="670319674" sldId="2608"/>
            <ac:picMk id="14" creationId="{D6CE8050-F9F2-2899-8240-F3EFC8B4EAC6}"/>
          </ac:picMkLst>
        </pc:picChg>
        <pc:picChg chg="add del mod">
          <ac:chgData name="Rafael Marcos" userId="073fcd4a057fd8c8" providerId="LiveId" clId="{85E3E2ED-7676-4B99-BFE6-6E4C3D55A332}" dt="2024-06-09T16:44:09" v="809" actId="478"/>
          <ac:picMkLst>
            <pc:docMk/>
            <pc:sldMk cId="670319674" sldId="2608"/>
            <ac:picMk id="18" creationId="{A9C3C67B-2B96-019D-F912-EE14AE5D15C6}"/>
          </ac:picMkLst>
        </pc:picChg>
        <pc:picChg chg="add mod">
          <ac:chgData name="Rafael Marcos" userId="073fcd4a057fd8c8" providerId="LiveId" clId="{85E3E2ED-7676-4B99-BFE6-6E4C3D55A332}" dt="2024-06-09T16:44:38.718" v="815" actId="1076"/>
          <ac:picMkLst>
            <pc:docMk/>
            <pc:sldMk cId="670319674" sldId="2608"/>
            <ac:picMk id="20" creationId="{496CEFD4-65D3-4E71-9EF8-9469F0ABFA54}"/>
          </ac:picMkLst>
        </pc:picChg>
      </pc:sldChg>
      <pc:sldChg chg="addSp modSp add del mod">
        <pc:chgData name="Rafael Marcos" userId="073fcd4a057fd8c8" providerId="LiveId" clId="{85E3E2ED-7676-4B99-BFE6-6E4C3D55A332}" dt="2024-06-10T05:41:13.122" v="1046" actId="47"/>
        <pc:sldMkLst>
          <pc:docMk/>
          <pc:sldMk cId="548692470" sldId="2609"/>
        </pc:sldMkLst>
        <pc:spChg chg="mod">
          <ac:chgData name="Rafael Marcos" userId="073fcd4a057fd8c8" providerId="LiveId" clId="{85E3E2ED-7676-4B99-BFE6-6E4C3D55A332}" dt="2024-06-10T05:35:06.350" v="1008" actId="20577"/>
          <ac:spMkLst>
            <pc:docMk/>
            <pc:sldMk cId="548692470" sldId="2609"/>
            <ac:spMk id="24" creationId="{B8D76597-E920-9CC0-2E88-EE6794934CCA}"/>
          </ac:spMkLst>
        </pc:spChg>
        <pc:picChg chg="add mod">
          <ac:chgData name="Rafael Marcos" userId="073fcd4a057fd8c8" providerId="LiveId" clId="{85E3E2ED-7676-4B99-BFE6-6E4C3D55A332}" dt="2024-06-10T05:36:05.159" v="1013" actId="14100"/>
          <ac:picMkLst>
            <pc:docMk/>
            <pc:sldMk cId="548692470" sldId="2609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8.565" v="3467" actId="20577"/>
        <pc:sldMkLst>
          <pc:docMk/>
          <pc:sldMk cId="2003470585" sldId="2610"/>
        </pc:sldMkLst>
        <pc:spChg chg="add mod">
          <ac:chgData name="Rafael Marcos" userId="073fcd4a057fd8c8" providerId="LiveId" clId="{85E3E2ED-7676-4B99-BFE6-6E4C3D55A332}" dt="2024-06-10T08:38:21.235" v="3169" actId="1582"/>
          <ac:spMkLst>
            <pc:docMk/>
            <pc:sldMk cId="2003470585" sldId="2610"/>
            <ac:spMk id="5" creationId="{AD8AD67A-5A06-4178-9616-D378C59B5807}"/>
          </ac:spMkLst>
        </pc:spChg>
        <pc:spChg chg="mod">
          <ac:chgData name="Rafael Marcos" userId="073fcd4a057fd8c8" providerId="LiveId" clId="{85E3E2ED-7676-4B99-BFE6-6E4C3D55A332}" dt="2024-06-10T08:37:20.218" v="3167" actId="123"/>
          <ac:spMkLst>
            <pc:docMk/>
            <pc:sldMk cId="2003470585" sldId="2610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8.565" v="3467" actId="20577"/>
          <ac:spMkLst>
            <pc:docMk/>
            <pc:sldMk cId="2003470585" sldId="2610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39:24.367" v="1029" actId="478"/>
          <ac:grpSpMkLst>
            <pc:docMk/>
            <pc:sldMk cId="2003470585" sldId="2610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9:20.260" v="1194" actId="1035"/>
          <ac:picMkLst>
            <pc:docMk/>
            <pc:sldMk cId="2003470585" sldId="2610"/>
            <ac:picMk id="4" creationId="{81630F05-2697-DEA2-77CD-5843E2285D3B}"/>
          </ac:picMkLst>
        </pc:picChg>
      </pc:sldChg>
      <pc:sldChg chg="addSp delSp modSp add mod ord">
        <pc:chgData name="Rafael Marcos" userId="073fcd4a057fd8c8" providerId="LiveId" clId="{85E3E2ED-7676-4B99-BFE6-6E4C3D55A332}" dt="2024-06-10T09:30:19.183" v="3526" actId="313"/>
        <pc:sldMkLst>
          <pc:docMk/>
          <pc:sldMk cId="1450969007" sldId="2611"/>
        </pc:sldMkLst>
        <pc:spChg chg="mod">
          <ac:chgData name="Rafael Marcos" userId="073fcd4a057fd8c8" providerId="LiveId" clId="{85E3E2ED-7676-4B99-BFE6-6E4C3D55A332}" dt="2024-06-10T08:02:47.923" v="2749" actId="20577"/>
          <ac:spMkLst>
            <pc:docMk/>
            <pc:sldMk cId="1450969007" sldId="2611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30:19.183" v="3526" actId="313"/>
          <ac:spMkLst>
            <pc:docMk/>
            <pc:sldMk cId="1450969007" sldId="2611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25.001" v="1066" actId="478"/>
          <ac:grpSpMkLst>
            <pc:docMk/>
            <pc:sldMk cId="1450969007" sldId="2611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3:30.108" v="1067" actId="1076"/>
          <ac:picMkLst>
            <pc:docMk/>
            <pc:sldMk cId="1450969007" sldId="2611"/>
            <ac:picMk id="4" creationId="{3CB5D777-16B4-F519-731B-4BFD70DE787F}"/>
          </ac:picMkLst>
        </pc:picChg>
      </pc:sldChg>
      <pc:sldChg chg="addSp delSp modSp add mod">
        <pc:chgData name="Rafael Marcos" userId="073fcd4a057fd8c8" providerId="LiveId" clId="{85E3E2ED-7676-4B99-BFE6-6E4C3D55A332}" dt="2024-06-10T08:21:46.931" v="3029" actId="20577"/>
        <pc:sldMkLst>
          <pc:docMk/>
          <pc:sldMk cId="4158926064" sldId="2612"/>
        </pc:sldMkLst>
        <pc:spChg chg="mod">
          <ac:chgData name="Rafael Marcos" userId="073fcd4a057fd8c8" providerId="LiveId" clId="{85E3E2ED-7676-4B99-BFE6-6E4C3D55A332}" dt="2024-06-10T08:21:46.931" v="3029" actId="20577"/>
          <ac:spMkLst>
            <pc:docMk/>
            <pc:sldMk cId="4158926064" sldId="2612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5:22.518" v="2649" actId="20577"/>
          <ac:spMkLst>
            <pc:docMk/>
            <pc:sldMk cId="4158926064" sldId="261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5:52:31.096" v="1249" actId="20577"/>
          <ac:spMkLst>
            <pc:docMk/>
            <pc:sldMk cId="4158926064" sldId="2612"/>
            <ac:spMk id="24" creationId="{B8D76597-E920-9CC0-2E88-EE6794934CCA}"/>
          </ac:spMkLst>
        </pc:spChg>
        <pc:grpChg chg="mod">
          <ac:chgData name="Rafael Marcos" userId="073fcd4a057fd8c8" providerId="LiveId" clId="{85E3E2ED-7676-4B99-BFE6-6E4C3D55A332}" dt="2024-06-10T05:52:39.156" v="1250" actId="1076"/>
          <ac:grpSpMkLst>
            <pc:docMk/>
            <pc:sldMk cId="4158926064" sldId="2612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10T05:53:58.198" v="1256" actId="478"/>
          <ac:picMkLst>
            <pc:docMk/>
            <pc:sldMk cId="4158926064" sldId="2612"/>
            <ac:picMk id="4" creationId="{C8DAD571-7858-C2CE-CB84-EAF43B022E8C}"/>
          </ac:picMkLst>
        </pc:picChg>
        <pc:picChg chg="add mod">
          <ac:chgData name="Rafael Marcos" userId="073fcd4a057fd8c8" providerId="LiveId" clId="{85E3E2ED-7676-4B99-BFE6-6E4C3D55A332}" dt="2024-06-10T05:55:35.682" v="1266" actId="1038"/>
          <ac:picMkLst>
            <pc:docMk/>
            <pc:sldMk cId="4158926064" sldId="2612"/>
            <ac:picMk id="7" creationId="{F3FE759C-E589-DFC0-ADB3-00ABC9183F6D}"/>
          </ac:picMkLst>
        </pc:picChg>
      </pc:sldChg>
      <pc:sldChg chg="addSp delSp modSp add mod">
        <pc:chgData name="Rafael Marcos" userId="073fcd4a057fd8c8" providerId="LiveId" clId="{85E3E2ED-7676-4B99-BFE6-6E4C3D55A332}" dt="2024-06-10T08:21:50.891" v="3031" actId="20577"/>
        <pc:sldMkLst>
          <pc:docMk/>
          <pc:sldMk cId="3487281666" sldId="2613"/>
        </pc:sldMkLst>
        <pc:spChg chg="mod">
          <ac:chgData name="Rafael Marcos" userId="073fcd4a057fd8c8" providerId="LiveId" clId="{85E3E2ED-7676-4B99-BFE6-6E4C3D55A332}" dt="2024-06-10T08:21:50.891" v="3031" actId="20577"/>
          <ac:spMkLst>
            <pc:docMk/>
            <pc:sldMk cId="3487281666" sldId="261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6:09:30.125" v="1430" actId="1076"/>
          <ac:spMkLst>
            <pc:docMk/>
            <pc:sldMk cId="3487281666" sldId="261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6:00:58.751" v="1326" actId="313"/>
          <ac:spMkLst>
            <pc:docMk/>
            <pc:sldMk cId="3487281666" sldId="2613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5:59:12.424" v="1299" actId="478"/>
          <ac:grpSpMkLst>
            <pc:docMk/>
            <pc:sldMk cId="3487281666" sldId="2613"/>
            <ac:grpSpMk id="8" creationId="{F92B4D48-EEBB-0EE5-C4E4-2F60400429A3}"/>
          </ac:grpSpMkLst>
        </pc:grpChg>
        <pc:grpChg chg="add mod">
          <ac:chgData name="Rafael Marcos" userId="073fcd4a057fd8c8" providerId="LiveId" clId="{85E3E2ED-7676-4B99-BFE6-6E4C3D55A332}" dt="2024-06-10T06:09:21.161" v="1429" actId="1038"/>
          <ac:grpSpMkLst>
            <pc:docMk/>
            <pc:sldMk cId="3487281666" sldId="2613"/>
            <ac:grpSpMk id="14" creationId="{5291C84C-88E7-DFBF-92AB-7EFEE9BE4708}"/>
          </ac:grpSpMkLst>
        </pc:grpChg>
        <pc:grpChg chg="del">
          <ac:chgData name="Rafael Marcos" userId="073fcd4a057fd8c8" providerId="LiveId" clId="{85E3E2ED-7676-4B99-BFE6-6E4C3D55A332}" dt="2024-06-10T05:57:05.524" v="1283" actId="478"/>
          <ac:grpSpMkLst>
            <pc:docMk/>
            <pc:sldMk cId="3487281666" sldId="2613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4" creationId="{7473EB0A-F349-CA8E-7EE3-CE84F52C7A16}"/>
          </ac:picMkLst>
        </pc:pic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7" creationId="{9067E80A-8365-168A-85BD-EAAF3C7FB19F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0" creationId="{C2A70C80-7C5D-C9E3-29A0-AFA103074DCD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2" creationId="{258E9FA9-CE2C-E7AB-F2F5-EABAB6F20426}"/>
          </ac:picMkLst>
        </pc:picChg>
      </pc:sldChg>
      <pc:sldChg chg="modSp add del mod">
        <pc:chgData name="Rafael Marcos" userId="073fcd4a057fd8c8" providerId="LiveId" clId="{85E3E2ED-7676-4B99-BFE6-6E4C3D55A332}" dt="2024-06-10T09:36:43.392" v="3528" actId="47"/>
        <pc:sldMkLst>
          <pc:docMk/>
          <pc:sldMk cId="390320715" sldId="2614"/>
        </pc:sldMkLst>
        <pc:spChg chg="mod">
          <ac:chgData name="Rafael Marcos" userId="073fcd4a057fd8c8" providerId="LiveId" clId="{85E3E2ED-7676-4B99-BFE6-6E4C3D55A332}" dt="2024-06-09T13:31:29.778" v="335" actId="20577"/>
          <ac:spMkLst>
            <pc:docMk/>
            <pc:sldMk cId="390320715" sldId="2614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49.633" v="404" actId="20577"/>
          <ac:spMkLst>
            <pc:docMk/>
            <pc:sldMk cId="390320715" sldId="2614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57.731" v="3149" actId="12"/>
          <ac:spMkLst>
            <pc:docMk/>
            <pc:sldMk cId="390320715" sldId="2614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8:26:48.115" v="3148" actId="12"/>
        <pc:sldMkLst>
          <pc:docMk/>
          <pc:sldMk cId="3796767261" sldId="2615"/>
        </pc:sldMkLst>
        <pc:spChg chg="mod">
          <ac:chgData name="Rafael Marcos" userId="073fcd4a057fd8c8" providerId="LiveId" clId="{85E3E2ED-7676-4B99-BFE6-6E4C3D55A332}" dt="2024-06-09T13:32:18.323" v="403" actId="20577"/>
          <ac:spMkLst>
            <pc:docMk/>
            <pc:sldMk cId="3796767261" sldId="2615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54.112" v="405" actId="20577"/>
          <ac:spMkLst>
            <pc:docMk/>
            <pc:sldMk cId="3796767261" sldId="2615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48.115" v="3148" actId="12"/>
          <ac:spMkLst>
            <pc:docMk/>
            <pc:sldMk cId="3796767261" sldId="2615"/>
            <ac:spMk id="6" creationId="{849EBC96-F2B6-43D3-A761-898E1D269BC3}"/>
          </ac:spMkLst>
        </pc:spChg>
      </pc:sldChg>
      <pc:sldChg chg="delSp modSp add mod">
        <pc:chgData name="Rafael Marcos" userId="073fcd4a057fd8c8" providerId="LiveId" clId="{85E3E2ED-7676-4B99-BFE6-6E4C3D55A332}" dt="2024-06-10T07:14:58.986" v="2243" actId="123"/>
        <pc:sldMkLst>
          <pc:docMk/>
          <pc:sldMk cId="203783175" sldId="2616"/>
        </pc:sldMkLst>
        <pc:spChg chg="mod">
          <ac:chgData name="Rafael Marcos" userId="073fcd4a057fd8c8" providerId="LiveId" clId="{85E3E2ED-7676-4B99-BFE6-6E4C3D55A332}" dt="2024-06-10T07:14:47.837" v="2240" actId="20577"/>
          <ac:spMkLst>
            <pc:docMk/>
            <pc:sldMk cId="203783175" sldId="2616"/>
            <ac:spMk id="2" creationId="{14801ABD-7339-4C70-82A3-696BE8EF14DF}"/>
          </ac:spMkLst>
        </pc:spChg>
        <pc:spChg chg="del">
          <ac:chgData name="Rafael Marcos" userId="073fcd4a057fd8c8" providerId="LiveId" clId="{85E3E2ED-7676-4B99-BFE6-6E4C3D55A332}" dt="2024-06-10T06:59:54.063" v="1990" actId="478"/>
          <ac:spMkLst>
            <pc:docMk/>
            <pc:sldMk cId="203783175" sldId="2616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7:14:58.986" v="2243" actId="123"/>
          <ac:spMkLst>
            <pc:docMk/>
            <pc:sldMk cId="203783175" sldId="2616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07:33:05.475" v="2475" actId="20577"/>
        <pc:sldMkLst>
          <pc:docMk/>
          <pc:sldMk cId="4290252282" sldId="2617"/>
        </pc:sldMkLst>
        <pc:spChg chg="mod">
          <ac:chgData name="Rafael Marcos" userId="073fcd4a057fd8c8" providerId="LiveId" clId="{85E3E2ED-7676-4B99-BFE6-6E4C3D55A332}" dt="2024-06-10T07:33:05.475" v="2475" actId="20577"/>
          <ac:spMkLst>
            <pc:docMk/>
            <pc:sldMk cId="4290252282" sldId="2617"/>
            <ac:spMk id="6" creationId="{7E0E3C95-B880-B11B-4ABA-B375B6A2ADCF}"/>
          </ac:spMkLst>
        </pc:spChg>
        <pc:grpChg chg="del">
          <ac:chgData name="Rafael Marcos" userId="073fcd4a057fd8c8" providerId="LiveId" clId="{85E3E2ED-7676-4B99-BFE6-6E4C3D55A332}" dt="2024-06-09T16:08:07.313" v="664" actId="478"/>
          <ac:grpSpMkLst>
            <pc:docMk/>
            <pc:sldMk cId="4290252282" sldId="2617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6:07:29.685" v="663" actId="478"/>
          <ac:picMkLst>
            <pc:docMk/>
            <pc:sldMk cId="4290252282" sldId="2617"/>
            <ac:picMk id="4" creationId="{97BD7643-0A7F-540C-1B5A-8EAAACDA74D7}"/>
          </ac:picMkLst>
        </pc:picChg>
        <pc:picChg chg="add del">
          <ac:chgData name="Rafael Marcos" userId="073fcd4a057fd8c8" providerId="LiveId" clId="{85E3E2ED-7676-4B99-BFE6-6E4C3D55A332}" dt="2024-06-09T16:08:10.473" v="666" actId="478"/>
          <ac:picMkLst>
            <pc:docMk/>
            <pc:sldMk cId="4290252282" sldId="2617"/>
            <ac:picMk id="7" creationId="{D5A24C45-98A8-9E17-7201-429D0569592F}"/>
          </ac:picMkLst>
        </pc:picChg>
        <pc:picChg chg="del">
          <ac:chgData name="Rafael Marcos" userId="073fcd4a057fd8c8" providerId="LiveId" clId="{85E3E2ED-7676-4B99-BFE6-6E4C3D55A332}" dt="2024-06-09T16:07:26.656" v="661" actId="478"/>
          <ac:picMkLst>
            <pc:docMk/>
            <pc:sldMk cId="4290252282" sldId="2617"/>
            <ac:picMk id="9" creationId="{2C2F6F7C-89F9-66CD-0EE9-73B04315ECA9}"/>
          </ac:picMkLst>
        </pc:picChg>
        <pc:picChg chg="add del mod">
          <ac:chgData name="Rafael Marcos" userId="073fcd4a057fd8c8" providerId="LiveId" clId="{85E3E2ED-7676-4B99-BFE6-6E4C3D55A332}" dt="2024-06-09T16:22:44.155" v="712" actId="478"/>
          <ac:picMkLst>
            <pc:docMk/>
            <pc:sldMk cId="4290252282" sldId="2617"/>
            <ac:picMk id="10" creationId="{F93A0DEF-E9E7-5036-1439-B988D5681ABA}"/>
          </ac:picMkLst>
        </pc:picChg>
        <pc:picChg chg="add del mod">
          <ac:chgData name="Rafael Marcos" userId="073fcd4a057fd8c8" providerId="LiveId" clId="{85E3E2ED-7676-4B99-BFE6-6E4C3D55A332}" dt="2024-06-09T16:22:58.330" v="717" actId="478"/>
          <ac:picMkLst>
            <pc:docMk/>
            <pc:sldMk cId="4290252282" sldId="2617"/>
            <ac:picMk id="12" creationId="{567D53E1-132F-21CE-1F1B-8D326F398687}"/>
          </ac:picMkLst>
        </pc:picChg>
        <pc:picChg chg="add del mod">
          <ac:chgData name="Rafael Marcos" userId="073fcd4a057fd8c8" providerId="LiveId" clId="{85E3E2ED-7676-4B99-BFE6-6E4C3D55A332}" dt="2024-06-09T16:23:26.300" v="721" actId="478"/>
          <ac:picMkLst>
            <pc:docMk/>
            <pc:sldMk cId="4290252282" sldId="2617"/>
            <ac:picMk id="16" creationId="{2074492B-A80D-4E7E-4409-1084B6C4CC5A}"/>
          </ac:picMkLst>
        </pc:picChg>
        <pc:picChg chg="add mod">
          <ac:chgData name="Rafael Marcos" userId="073fcd4a057fd8c8" providerId="LiveId" clId="{85E3E2ED-7676-4B99-BFE6-6E4C3D55A332}" dt="2024-06-09T16:26:08.633" v="726" actId="1076"/>
          <ac:picMkLst>
            <pc:docMk/>
            <pc:sldMk cId="4290252282" sldId="2617"/>
            <ac:picMk id="19" creationId="{DBB620AD-42DC-0317-7D9C-39F9124A8895}"/>
          </ac:picMkLst>
        </pc:picChg>
      </pc:sldChg>
      <pc:sldChg chg="addSp new del mod">
        <pc:chgData name="Rafael Marcos" userId="073fcd4a057fd8c8" providerId="LiveId" clId="{85E3E2ED-7676-4B99-BFE6-6E4C3D55A332}" dt="2024-06-09T16:30:09.889" v="741" actId="47"/>
        <pc:sldMkLst>
          <pc:docMk/>
          <pc:sldMk cId="1958718499" sldId="2618"/>
        </pc:sldMkLst>
        <pc:picChg chg="add">
          <ac:chgData name="Rafael Marcos" userId="073fcd4a057fd8c8" providerId="LiveId" clId="{85E3E2ED-7676-4B99-BFE6-6E4C3D55A332}" dt="2024-06-09T16:28:17.821" v="728" actId="22"/>
          <ac:picMkLst>
            <pc:docMk/>
            <pc:sldMk cId="1958718499" sldId="2618"/>
            <ac:picMk id="5" creationId="{6E597DA4-D2DD-52C4-E514-B7A2227EE9CF}"/>
          </ac:picMkLst>
        </pc:picChg>
      </pc:sldChg>
      <pc:sldChg chg="addSp delSp modSp add mod">
        <pc:chgData name="Rafael Marcos" userId="073fcd4a057fd8c8" providerId="LiveId" clId="{85E3E2ED-7676-4B99-BFE6-6E4C3D55A332}" dt="2024-06-10T09:44:46.600" v="3537" actId="20577"/>
        <pc:sldMkLst>
          <pc:docMk/>
          <pc:sldMk cId="1417851704" sldId="2619"/>
        </pc:sldMkLst>
        <pc:spChg chg="mod">
          <ac:chgData name="Rafael Marcos" userId="073fcd4a057fd8c8" providerId="LiveId" clId="{85E3E2ED-7676-4B99-BFE6-6E4C3D55A332}" dt="2024-06-10T09:44:46.600" v="3537" actId="20577"/>
          <ac:spMkLst>
            <pc:docMk/>
            <pc:sldMk cId="1417851704" sldId="2619"/>
            <ac:spMk id="6" creationId="{7E0E3C95-B880-B11B-4ABA-B375B6A2ADCF}"/>
          </ac:spMkLst>
        </pc:spChg>
        <pc:picChg chg="add del mod">
          <ac:chgData name="Rafael Marcos" userId="073fcd4a057fd8c8" providerId="LiveId" clId="{85E3E2ED-7676-4B99-BFE6-6E4C3D55A332}" dt="2024-06-09T16:28:33.759" v="733" actId="478"/>
          <ac:picMkLst>
            <pc:docMk/>
            <pc:sldMk cId="1417851704" sldId="2619"/>
            <ac:picMk id="2" creationId="{B30B337F-E35F-5EC4-CE77-A00DE64E2961}"/>
          </ac:picMkLst>
        </pc:picChg>
        <pc:picChg chg="add del mod">
          <ac:chgData name="Rafael Marcos" userId="073fcd4a057fd8c8" providerId="LiveId" clId="{85E3E2ED-7676-4B99-BFE6-6E4C3D55A332}" dt="2024-06-09T16:29:07.776" v="737" actId="478"/>
          <ac:picMkLst>
            <pc:docMk/>
            <pc:sldMk cId="1417851704" sldId="2619"/>
            <ac:picMk id="5" creationId="{9EC796DF-AD4B-243A-CC0B-31605413A977}"/>
          </ac:picMkLst>
        </pc:picChg>
        <pc:picChg chg="add mod">
          <ac:chgData name="Rafael Marcos" userId="073fcd4a057fd8c8" providerId="LiveId" clId="{85E3E2ED-7676-4B99-BFE6-6E4C3D55A332}" dt="2024-06-10T06:06:28.859" v="1385" actId="14100"/>
          <ac:picMkLst>
            <pc:docMk/>
            <pc:sldMk cId="1417851704" sldId="2619"/>
            <ac:picMk id="8" creationId="{BC95646B-1CCA-367D-AEBA-ABE997D64E23}"/>
          </ac:picMkLst>
        </pc:picChg>
        <pc:picChg chg="del">
          <ac:chgData name="Rafael Marcos" userId="073fcd4a057fd8c8" providerId="LiveId" clId="{85E3E2ED-7676-4B99-BFE6-6E4C3D55A332}" dt="2024-06-09T16:28:29.758" v="730" actId="478"/>
          <ac:picMkLst>
            <pc:docMk/>
            <pc:sldMk cId="1417851704" sldId="2619"/>
            <ac:picMk id="19" creationId="{DBB620AD-42DC-0317-7D9C-39F9124A8895}"/>
          </ac:picMkLst>
        </pc:picChg>
      </pc:sldChg>
      <pc:sldChg chg="addSp delSp modSp add mod">
        <pc:chgData name="Rafael Marcos" userId="073fcd4a057fd8c8" providerId="LiveId" clId="{85E3E2ED-7676-4B99-BFE6-6E4C3D55A332}" dt="2024-06-10T09:01:46.790" v="3408" actId="20577"/>
        <pc:sldMkLst>
          <pc:docMk/>
          <pc:sldMk cId="3597852178" sldId="2620"/>
        </pc:sldMkLst>
        <pc:spChg chg="mod">
          <ac:chgData name="Rafael Marcos" userId="073fcd4a057fd8c8" providerId="LiveId" clId="{85E3E2ED-7676-4B99-BFE6-6E4C3D55A332}" dt="2024-06-09T16:52:13.966" v="956" actId="20577"/>
          <ac:spMkLst>
            <pc:docMk/>
            <pc:sldMk cId="3597852178" sldId="2620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01:46.790" v="3408" actId="20577"/>
          <ac:spMkLst>
            <pc:docMk/>
            <pc:sldMk cId="3597852178" sldId="2620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6:49:07.012" v="853"/>
          <ac:picMkLst>
            <pc:docMk/>
            <pc:sldMk cId="3597852178" sldId="2620"/>
            <ac:picMk id="2" creationId="{1E4F3228-0FB8-FA36-A683-C2FA7E209452}"/>
          </ac:picMkLst>
        </pc:picChg>
        <pc:picChg chg="del">
          <ac:chgData name="Rafael Marcos" userId="073fcd4a057fd8c8" providerId="LiveId" clId="{85E3E2ED-7676-4B99-BFE6-6E4C3D55A332}" dt="2024-06-09T16:49:06.012" v="852" actId="478"/>
          <ac:picMkLst>
            <pc:docMk/>
            <pc:sldMk cId="3597852178" sldId="2620"/>
            <ac:picMk id="20" creationId="{496CEFD4-65D3-4E71-9EF8-9469F0ABFA54}"/>
          </ac:picMkLst>
        </pc:picChg>
      </pc:sldChg>
      <pc:sldChg chg="modSp add del mod">
        <pc:chgData name="Rafael Marcos" userId="073fcd4a057fd8c8" providerId="LiveId" clId="{85E3E2ED-7676-4B99-BFE6-6E4C3D55A332}" dt="2024-06-10T10:03:21.145" v="3570" actId="20577"/>
        <pc:sldMkLst>
          <pc:docMk/>
          <pc:sldMk cId="2487603132" sldId="2621"/>
        </pc:sldMkLst>
        <pc:spChg chg="mod">
          <ac:chgData name="Rafael Marcos" userId="073fcd4a057fd8c8" providerId="LiveId" clId="{85E3E2ED-7676-4B99-BFE6-6E4C3D55A332}" dt="2024-06-09T16:54:11.026" v="981" actId="20577"/>
          <ac:spMkLst>
            <pc:docMk/>
            <pc:sldMk cId="2487603132" sldId="2621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6:54:20.685" v="982" actId="20577"/>
          <ac:spMkLst>
            <pc:docMk/>
            <pc:sldMk cId="2487603132" sldId="2621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10:03:21.145" v="3570" actId="20577"/>
          <ac:spMkLst>
            <pc:docMk/>
            <pc:sldMk cId="2487603132" sldId="2621"/>
            <ac:spMk id="6" creationId="{849EBC96-F2B6-43D3-A761-898E1D269BC3}"/>
          </ac:spMkLst>
        </pc:spChg>
        <pc:picChg chg="mod">
          <ac:chgData name="Rafael Marcos" userId="073fcd4a057fd8c8" providerId="LiveId" clId="{85E3E2ED-7676-4B99-BFE6-6E4C3D55A332}" dt="2024-06-10T08:09:02.684" v="2809" actId="1035"/>
          <ac:picMkLst>
            <pc:docMk/>
            <pc:sldMk cId="2487603132" sldId="2621"/>
            <ac:picMk id="19" creationId="{CB563807-3AC1-8CC7-32B9-F4924FC06466}"/>
          </ac:picMkLst>
        </pc:picChg>
      </pc:sldChg>
      <pc:sldChg chg="delSp modSp add mod">
        <pc:chgData name="Rafael Marcos" userId="073fcd4a057fd8c8" providerId="LiveId" clId="{85E3E2ED-7676-4B99-BFE6-6E4C3D55A332}" dt="2024-06-10T09:48:48.820" v="3567" actId="20577"/>
        <pc:sldMkLst>
          <pc:docMk/>
          <pc:sldMk cId="2020900528" sldId="2622"/>
        </pc:sldMkLst>
        <pc:spChg chg="mod">
          <ac:chgData name="Rafael Marcos" userId="073fcd4a057fd8c8" providerId="LiveId" clId="{85E3E2ED-7676-4B99-BFE6-6E4C3D55A332}" dt="2024-06-10T08:16:06.909" v="3017" actId="20577"/>
          <ac:spMkLst>
            <pc:docMk/>
            <pc:sldMk cId="2020900528" sldId="262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48:48.820" v="3567" actId="20577"/>
          <ac:spMkLst>
            <pc:docMk/>
            <pc:sldMk cId="2020900528" sldId="2622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43:58.567" v="1087" actId="478"/>
          <ac:grpSpMkLst>
            <pc:docMk/>
            <pc:sldMk cId="2020900528" sldId="2622"/>
            <ac:grpSpMk id="17" creationId="{E321D2A9-CFD4-34FA-D9AD-7B70334122BC}"/>
          </ac:grpSpMkLst>
        </pc:grpChg>
        <pc:picChg chg="mod">
          <ac:chgData name="Rafael Marcos" userId="073fcd4a057fd8c8" providerId="LiveId" clId="{85E3E2ED-7676-4B99-BFE6-6E4C3D55A332}" dt="2024-06-10T05:44:11.280" v="1091" actId="1036"/>
          <ac:picMkLst>
            <pc:docMk/>
            <pc:sldMk cId="2020900528" sldId="2622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5.030" v="3465" actId="20577"/>
        <pc:sldMkLst>
          <pc:docMk/>
          <pc:sldMk cId="3557441938" sldId="2623"/>
        </pc:sldMkLst>
        <pc:spChg chg="mod">
          <ac:chgData name="Rafael Marcos" userId="073fcd4a057fd8c8" providerId="LiveId" clId="{85E3E2ED-7676-4B99-BFE6-6E4C3D55A332}" dt="2024-06-10T08:01:59.475" v="2745" actId="20577"/>
          <ac:spMkLst>
            <pc:docMk/>
            <pc:sldMk cId="3557441938" sldId="262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5.030" v="3465" actId="20577"/>
          <ac:spMkLst>
            <pc:docMk/>
            <pc:sldMk cId="3557441938" sldId="2623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43.727" v="1070" actId="478"/>
          <ac:grpSpMkLst>
            <pc:docMk/>
            <pc:sldMk cId="3557441938" sldId="2623"/>
            <ac:grpSpMk id="17" creationId="{E321D2A9-CFD4-34FA-D9AD-7B70334122BC}"/>
          </ac:grpSpMkLst>
        </pc:grpChg>
        <pc:picChg chg="del">
          <ac:chgData name="Rafael Marcos" userId="073fcd4a057fd8c8" providerId="LiveId" clId="{85E3E2ED-7676-4B99-BFE6-6E4C3D55A332}" dt="2024-06-10T05:36:56.617" v="1016" actId="478"/>
          <ac:picMkLst>
            <pc:docMk/>
            <pc:sldMk cId="3557441938" sldId="2623"/>
            <ac:picMk id="4" creationId="{9DC960EC-6F77-24DA-9A21-C23C8A0BB08A}"/>
          </ac:picMkLst>
        </pc:picChg>
        <pc:picChg chg="add del">
          <ac:chgData name="Rafael Marcos" userId="073fcd4a057fd8c8" providerId="LiveId" clId="{85E3E2ED-7676-4B99-BFE6-6E4C3D55A332}" dt="2024-06-10T05:37:00.434" v="1018" actId="478"/>
          <ac:picMkLst>
            <pc:docMk/>
            <pc:sldMk cId="3557441938" sldId="2623"/>
            <ac:picMk id="5" creationId="{0E270C1C-1263-BFD7-61C7-1EAFE02117A7}"/>
          </ac:picMkLst>
        </pc:picChg>
        <pc:picChg chg="add del">
          <ac:chgData name="Rafael Marcos" userId="073fcd4a057fd8c8" providerId="LiveId" clId="{85E3E2ED-7676-4B99-BFE6-6E4C3D55A332}" dt="2024-06-10T05:38:19.019" v="1021" actId="22"/>
          <ac:picMkLst>
            <pc:docMk/>
            <pc:sldMk cId="3557441938" sldId="2623"/>
            <ac:picMk id="8" creationId="{A7BC89BB-7037-49E2-0B08-40844B4517FB}"/>
          </ac:picMkLst>
        </pc:picChg>
        <pc:picChg chg="add del mod">
          <ac:chgData name="Rafael Marcos" userId="073fcd4a057fd8c8" providerId="LiveId" clId="{85E3E2ED-7676-4B99-BFE6-6E4C3D55A332}" dt="2024-06-10T05:38:33.204" v="1028" actId="478"/>
          <ac:picMkLst>
            <pc:docMk/>
            <pc:sldMk cId="3557441938" sldId="2623"/>
            <ac:picMk id="10" creationId="{6BDC7F91-4351-E2AF-E279-130728CE362C}"/>
          </ac:picMkLst>
        </pc:picChg>
        <pc:picChg chg="add del">
          <ac:chgData name="Rafael Marcos" userId="073fcd4a057fd8c8" providerId="LiveId" clId="{85E3E2ED-7676-4B99-BFE6-6E4C3D55A332}" dt="2024-06-10T05:40:28.615" v="1040" actId="22"/>
          <ac:picMkLst>
            <pc:docMk/>
            <pc:sldMk cId="3557441938" sldId="2623"/>
            <ac:picMk id="12" creationId="{87F93669-837F-3B1F-0DCC-7A350FA46EA5}"/>
          </ac:picMkLst>
        </pc:picChg>
        <pc:picChg chg="add mod">
          <ac:chgData name="Rafael Marcos" userId="073fcd4a057fd8c8" providerId="LiveId" clId="{85E3E2ED-7676-4B99-BFE6-6E4C3D55A332}" dt="2024-06-10T05:44:23.222" v="1093" actId="1035"/>
          <ac:picMkLst>
            <pc:docMk/>
            <pc:sldMk cId="3557441938" sldId="2623"/>
            <ac:picMk id="16" creationId="{3276C806-E7FE-4271-A9DB-5998E0B8C2D6}"/>
          </ac:picMkLst>
        </pc:picChg>
      </pc:sldChg>
      <pc:sldChg chg="new del">
        <pc:chgData name="Rafael Marcos" userId="073fcd4a057fd8c8" providerId="LiveId" clId="{85E3E2ED-7676-4B99-BFE6-6E4C3D55A332}" dt="2024-06-10T06:11:36.926" v="1469" actId="47"/>
        <pc:sldMkLst>
          <pc:docMk/>
          <pc:sldMk cId="3787865880" sldId="2624"/>
        </pc:sldMkLst>
      </pc:sldChg>
      <pc:sldChg chg="new del">
        <pc:chgData name="Rafael Marcos" userId="073fcd4a057fd8c8" providerId="LiveId" clId="{85E3E2ED-7676-4B99-BFE6-6E4C3D55A332}" dt="2024-06-10T06:11:31.009" v="1466" actId="47"/>
        <pc:sldMkLst>
          <pc:docMk/>
          <pc:sldMk cId="2040804202" sldId="2625"/>
        </pc:sldMkLst>
      </pc:sldChg>
      <pc:sldChg chg="addSp delSp modSp add mod">
        <pc:chgData name="Rafael Marcos" userId="073fcd4a057fd8c8" providerId="LiveId" clId="{85E3E2ED-7676-4B99-BFE6-6E4C3D55A332}" dt="2024-06-10T15:48:49.432" v="4634" actId="21"/>
        <pc:sldMkLst>
          <pc:docMk/>
          <pc:sldMk cId="969368229" sldId="2626"/>
        </pc:sldMkLst>
        <pc:spChg chg="del">
          <ac:chgData name="Rafael Marcos" userId="073fcd4a057fd8c8" providerId="LiveId" clId="{85E3E2ED-7676-4B99-BFE6-6E4C3D55A332}" dt="2024-06-10T14:33:29.113" v="3655" actId="478"/>
          <ac:spMkLst>
            <pc:docMk/>
            <pc:sldMk cId="969368229" sldId="2626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7:24:59.159" v="2421" actId="20577"/>
          <ac:spMkLst>
            <pc:docMk/>
            <pc:sldMk cId="969368229" sldId="2626"/>
            <ac:spMk id="4" creationId="{300A9960-0895-E7B8-4E0C-33DF96D3D5D4}"/>
          </ac:spMkLst>
        </pc:spChg>
        <pc:spChg chg="add del mod">
          <ac:chgData name="Rafael Marcos" userId="073fcd4a057fd8c8" providerId="LiveId" clId="{85E3E2ED-7676-4B99-BFE6-6E4C3D55A332}" dt="2024-06-10T14:33:32.420" v="3656" actId="478"/>
          <ac:spMkLst>
            <pc:docMk/>
            <pc:sldMk cId="969368229" sldId="2626"/>
            <ac:spMk id="7" creationId="{39CACC7D-9053-D2E1-8BA1-597E6C3CF173}"/>
          </ac:spMkLst>
        </pc:spChg>
        <pc:spChg chg="add del mod">
          <ac:chgData name="Rafael Marcos" userId="073fcd4a057fd8c8" providerId="LiveId" clId="{85E3E2ED-7676-4B99-BFE6-6E4C3D55A332}" dt="2024-06-10T14:36:44.530" v="3684" actId="478"/>
          <ac:spMkLst>
            <pc:docMk/>
            <pc:sldMk cId="969368229" sldId="2626"/>
            <ac:spMk id="8" creationId="{E2739E7D-D18C-AFC4-1DA5-923A539A81A2}"/>
          </ac:spMkLst>
        </pc:spChg>
        <pc:spChg chg="add mod ord topLvl">
          <ac:chgData name="Rafael Marcos" userId="073fcd4a057fd8c8" providerId="LiveId" clId="{85E3E2ED-7676-4B99-BFE6-6E4C3D55A332}" dt="2024-06-10T15:36:00.798" v="4608" actId="14100"/>
          <ac:spMkLst>
            <pc:docMk/>
            <pc:sldMk cId="969368229" sldId="2626"/>
            <ac:spMk id="9" creationId="{7F9377C0-F613-5D9E-E214-8BAC4D703CDE}"/>
          </ac:spMkLst>
        </pc:spChg>
        <pc:spChg chg="add del mod">
          <ac:chgData name="Rafael Marcos" userId="073fcd4a057fd8c8" providerId="LiveId" clId="{85E3E2ED-7676-4B99-BFE6-6E4C3D55A332}" dt="2024-06-10T14:54:53.081" v="3908"/>
          <ac:spMkLst>
            <pc:docMk/>
            <pc:sldMk cId="969368229" sldId="2626"/>
            <ac:spMk id="11" creationId="{EA1D42B9-D743-8B11-0308-68522456DCBF}"/>
          </ac:spMkLst>
        </pc:spChg>
        <pc:spChg chg="add del mod">
          <ac:chgData name="Rafael Marcos" userId="073fcd4a057fd8c8" providerId="LiveId" clId="{85E3E2ED-7676-4B99-BFE6-6E4C3D55A332}" dt="2024-06-10T15:14:53.079" v="4416" actId="478"/>
          <ac:spMkLst>
            <pc:docMk/>
            <pc:sldMk cId="969368229" sldId="2626"/>
            <ac:spMk id="12" creationId="{8CE202EE-DFE9-2FC1-BFF0-05A095D50FF4}"/>
          </ac:spMkLst>
        </pc:spChg>
        <pc:spChg chg="add mod">
          <ac:chgData name="Rafael Marcos" userId="073fcd4a057fd8c8" providerId="LiveId" clId="{85E3E2ED-7676-4B99-BFE6-6E4C3D55A332}" dt="2024-06-10T15:14:57.096" v="4417"/>
          <ac:spMkLst>
            <pc:docMk/>
            <pc:sldMk cId="969368229" sldId="2626"/>
            <ac:spMk id="13" creationId="{2BC4F362-E107-0DB0-A609-24FAF05CF2FC}"/>
          </ac:spMkLst>
        </pc:spChg>
        <pc:grpChg chg="add del mod">
          <ac:chgData name="Rafael Marcos" userId="073fcd4a057fd8c8" providerId="LiveId" clId="{85E3E2ED-7676-4B99-BFE6-6E4C3D55A332}" dt="2024-06-10T14:40:27.933" v="3720" actId="165"/>
          <ac:grpSpMkLst>
            <pc:docMk/>
            <pc:sldMk cId="969368229" sldId="2626"/>
            <ac:grpSpMk id="10" creationId="{5E6874F4-0B67-11B1-445F-0FD8946469C1}"/>
          </ac:grpSpMkLst>
        </pc:grpChg>
        <pc:picChg chg="add mod topLvl modCrop">
          <ac:chgData name="Rafael Marcos" userId="073fcd4a057fd8c8" providerId="LiveId" clId="{85E3E2ED-7676-4B99-BFE6-6E4C3D55A332}" dt="2024-06-10T15:36:15.613" v="4609" actId="14100"/>
          <ac:picMkLst>
            <pc:docMk/>
            <pc:sldMk cId="969368229" sldId="2626"/>
            <ac:picMk id="5" creationId="{343C366D-DC16-51D1-A33C-AD336B908E81}"/>
          </ac:picMkLst>
        </pc:picChg>
        <pc:picChg chg="add del mod">
          <ac:chgData name="Rafael Marcos" userId="073fcd4a057fd8c8" providerId="LiveId" clId="{85E3E2ED-7676-4B99-BFE6-6E4C3D55A332}" dt="2024-06-10T15:48:49.432" v="4634" actId="21"/>
          <ac:picMkLst>
            <pc:docMk/>
            <pc:sldMk cId="969368229" sldId="2626"/>
            <ac:picMk id="14" creationId="{B4286757-1230-D633-56F5-AB8A89E072FB}"/>
          </ac:picMkLst>
        </pc:picChg>
      </pc:sldChg>
      <pc:sldChg chg="addSp delSp modSp add mod">
        <pc:chgData name="Rafael Marcos" userId="073fcd4a057fd8c8" providerId="LiveId" clId="{85E3E2ED-7676-4B99-BFE6-6E4C3D55A332}" dt="2024-06-10T15:34:38.600" v="4599" actId="14100"/>
        <pc:sldMkLst>
          <pc:docMk/>
          <pc:sldMk cId="3512888758" sldId="2627"/>
        </pc:sldMkLst>
        <pc:spChg chg="del mod">
          <ac:chgData name="Rafael Marcos" userId="073fcd4a057fd8c8" providerId="LiveId" clId="{85E3E2ED-7676-4B99-BFE6-6E4C3D55A332}" dt="2024-06-10T14:52:20.310" v="3875" actId="478"/>
          <ac:spMkLst>
            <pc:docMk/>
            <pc:sldMk cId="3512888758" sldId="2627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15:33:53.890" v="4595" actId="20577"/>
          <ac:spMkLst>
            <pc:docMk/>
            <pc:sldMk cId="3512888758" sldId="2627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07:22:52.738" v="2352"/>
          <ac:spMkLst>
            <pc:docMk/>
            <pc:sldMk cId="3512888758" sldId="2627"/>
            <ac:spMk id="5" creationId="{CFD71E0B-A9DB-82A1-EDBB-9CDFA903F67D}"/>
          </ac:spMkLst>
        </pc:spChg>
        <pc:spChg chg="add del mod">
          <ac:chgData name="Rafael Marcos" userId="073fcd4a057fd8c8" providerId="LiveId" clId="{85E3E2ED-7676-4B99-BFE6-6E4C3D55A332}" dt="2024-06-10T15:12:10.792" v="4371" actId="478"/>
          <ac:spMkLst>
            <pc:docMk/>
            <pc:sldMk cId="3512888758" sldId="2627"/>
            <ac:spMk id="9" creationId="{74AD81B1-17BA-499B-60C3-EC1DE9BF2868}"/>
          </ac:spMkLst>
        </pc:spChg>
        <pc:spChg chg="add del mod">
          <ac:chgData name="Rafael Marcos" userId="073fcd4a057fd8c8" providerId="LiveId" clId="{85E3E2ED-7676-4B99-BFE6-6E4C3D55A332}" dt="2024-06-10T15:11:40.849" v="4365" actId="478"/>
          <ac:spMkLst>
            <pc:docMk/>
            <pc:sldMk cId="3512888758" sldId="2627"/>
            <ac:spMk id="10" creationId="{7FC27B2E-9F59-F4DD-C3D3-C07291C9DEBA}"/>
          </ac:spMkLst>
        </pc:spChg>
        <pc:spChg chg="add mod">
          <ac:chgData name="Rafael Marcos" userId="073fcd4a057fd8c8" providerId="LiveId" clId="{85E3E2ED-7676-4B99-BFE6-6E4C3D55A332}" dt="2024-06-10T15:17:51.650" v="4432" actId="1035"/>
          <ac:spMkLst>
            <pc:docMk/>
            <pc:sldMk cId="3512888758" sldId="2627"/>
            <ac:spMk id="11" creationId="{AFF8B086-CEEC-25C1-EE55-10D921035DB0}"/>
          </ac:spMkLst>
        </pc:spChg>
        <pc:spChg chg="add mod ord topLvl">
          <ac:chgData name="Rafael Marcos" userId="073fcd4a057fd8c8" providerId="LiveId" clId="{85E3E2ED-7676-4B99-BFE6-6E4C3D55A332}" dt="2024-06-10T15:34:35.004" v="4598" actId="164"/>
          <ac:spMkLst>
            <pc:docMk/>
            <pc:sldMk cId="3512888758" sldId="2627"/>
            <ac:spMk id="12" creationId="{9DB96130-877E-135A-9BCF-0E6E7759CC95}"/>
          </ac:spMkLst>
        </pc:spChg>
        <pc:grpChg chg="add del mod">
          <ac:chgData name="Rafael Marcos" userId="073fcd4a057fd8c8" providerId="LiveId" clId="{85E3E2ED-7676-4B99-BFE6-6E4C3D55A332}" dt="2024-06-10T14:57:41.489" v="3943" actId="165"/>
          <ac:grpSpMkLst>
            <pc:docMk/>
            <pc:sldMk cId="3512888758" sldId="2627"/>
            <ac:grpSpMk id="5" creationId="{BAB85B8F-97CF-67D8-C08B-3F5D6F01916C}"/>
          </ac:grpSpMkLst>
        </pc:grpChg>
        <pc:grpChg chg="add mod topLvl">
          <ac:chgData name="Rafael Marcos" userId="073fcd4a057fd8c8" providerId="LiveId" clId="{85E3E2ED-7676-4B99-BFE6-6E4C3D55A332}" dt="2024-06-10T15:34:35.004" v="4598" actId="164"/>
          <ac:grpSpMkLst>
            <pc:docMk/>
            <pc:sldMk cId="3512888758" sldId="2627"/>
            <ac:grpSpMk id="6" creationId="{83AD0A43-3218-A580-C77D-E7A9554AD2A3}"/>
          </ac:grpSpMkLst>
        </pc:grpChg>
        <pc:grpChg chg="add del mod">
          <ac:chgData name="Rafael Marcos" userId="073fcd4a057fd8c8" providerId="LiveId" clId="{85E3E2ED-7676-4B99-BFE6-6E4C3D55A332}" dt="2024-06-10T07:23:43.301" v="2383" actId="478"/>
          <ac:grpSpMkLst>
            <pc:docMk/>
            <pc:sldMk cId="3512888758" sldId="2627"/>
            <ac:grpSpMk id="9" creationId="{60333B42-82A4-C90B-EEFB-9364D51BC14C}"/>
          </ac:grpSpMkLst>
        </pc:grpChg>
        <pc:grpChg chg="add del mod">
          <ac:chgData name="Rafael Marcos" userId="073fcd4a057fd8c8" providerId="LiveId" clId="{85E3E2ED-7676-4B99-BFE6-6E4C3D55A332}" dt="2024-06-10T08:24:37.698" v="3116" actId="165"/>
          <ac:grpSpMkLst>
            <pc:docMk/>
            <pc:sldMk cId="3512888758" sldId="2627"/>
            <ac:grpSpMk id="13" creationId="{30CB2058-ABC1-E14C-4E3A-85B3EB29E765}"/>
          </ac:grpSpMkLst>
        </pc:grpChg>
        <pc:grpChg chg="add mod">
          <ac:chgData name="Rafael Marcos" userId="073fcd4a057fd8c8" providerId="LiveId" clId="{85E3E2ED-7676-4B99-BFE6-6E4C3D55A332}" dt="2024-06-10T15:34:38.600" v="4599" actId="14100"/>
          <ac:grpSpMkLst>
            <pc:docMk/>
            <pc:sldMk cId="3512888758" sldId="2627"/>
            <ac:grpSpMk id="13" creationId="{FA276893-86F6-4DF0-0072-F85C156273E6}"/>
          </ac:grpSpMkLst>
        </pc:grp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7" creationId="{D36B9CC7-0FB7-5B2B-E469-21B4A661B6EC}"/>
          </ac:picMkLst>
        </pc:picChg>
        <pc:picChg chg="mod">
          <ac:chgData name="Rafael Marcos" userId="073fcd4a057fd8c8" providerId="LiveId" clId="{85E3E2ED-7676-4B99-BFE6-6E4C3D55A332}" dt="2024-06-10T14:57:41.489" v="3943" actId="165"/>
          <ac:picMkLst>
            <pc:docMk/>
            <pc:sldMk cId="3512888758" sldId="2627"/>
            <ac:picMk id="8" creationId="{BACFA864-55B4-D644-8AF7-087EC17A83E0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0" creationId="{EB171510-8E0A-26F9-BF64-C767F2192A49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1" creationId="{88B9C971-E32A-A1EA-2B5B-C89FF82F458E}"/>
          </ac:picMkLst>
        </pc:picChg>
      </pc:sldChg>
      <pc:sldChg chg="addSp delSp modSp new del mod">
        <pc:chgData name="Rafael Marcos" userId="073fcd4a057fd8c8" providerId="LiveId" clId="{85E3E2ED-7676-4B99-BFE6-6E4C3D55A332}" dt="2024-06-10T06:15:22.645" v="1506" actId="47"/>
        <pc:sldMkLst>
          <pc:docMk/>
          <pc:sldMk cId="1797088482" sldId="2628"/>
        </pc:sldMkLst>
        <pc:picChg chg="add del mod">
          <ac:chgData name="Rafael Marcos" userId="073fcd4a057fd8c8" providerId="LiveId" clId="{85E3E2ED-7676-4B99-BFE6-6E4C3D55A332}" dt="2024-06-10T06:15:20.108" v="1505" actId="478"/>
          <ac:picMkLst>
            <pc:docMk/>
            <pc:sldMk cId="1797088482" sldId="2628"/>
            <ac:picMk id="5" creationId="{B6580451-08D4-4711-C00A-787499A88788}"/>
          </ac:picMkLst>
        </pc:picChg>
      </pc:sldChg>
      <pc:sldChg chg="add del">
        <pc:chgData name="Rafael Marcos" userId="073fcd4a057fd8c8" providerId="LiveId" clId="{85E3E2ED-7676-4B99-BFE6-6E4C3D55A332}" dt="2024-06-10T06:48:34.765" v="1749" actId="47"/>
        <pc:sldMkLst>
          <pc:docMk/>
          <pc:sldMk cId="3336507638" sldId="2628"/>
        </pc:sldMkLst>
      </pc:sldChg>
      <pc:sldChg chg="add del">
        <pc:chgData name="Rafael Marcos" userId="073fcd4a057fd8c8" providerId="LiveId" clId="{85E3E2ED-7676-4B99-BFE6-6E4C3D55A332}" dt="2024-06-10T06:48:36.371" v="1750" actId="47"/>
        <pc:sldMkLst>
          <pc:docMk/>
          <pc:sldMk cId="1648103923" sldId="2629"/>
        </pc:sldMkLst>
      </pc:sldChg>
      <pc:sldChg chg="addSp delSp modSp new del mod ord">
        <pc:chgData name="Rafael Marcos" userId="073fcd4a057fd8c8" providerId="LiveId" clId="{85E3E2ED-7676-4B99-BFE6-6E4C3D55A332}" dt="2024-06-10T07:24:49.765" v="2418" actId="47"/>
        <pc:sldMkLst>
          <pc:docMk/>
          <pc:sldMk cId="2903780598" sldId="2630"/>
        </pc:sldMkLst>
        <pc:spChg chg="del">
          <ac:chgData name="Rafael Marcos" userId="073fcd4a057fd8c8" providerId="LiveId" clId="{85E3E2ED-7676-4B99-BFE6-6E4C3D55A332}" dt="2024-06-10T07:17:04.140" v="2300" actId="478"/>
          <ac:spMkLst>
            <pc:docMk/>
            <pc:sldMk cId="2903780598" sldId="2630"/>
            <ac:spMk id="2" creationId="{1D472E48-0422-D883-C2B7-73172EE6E8DE}"/>
          </ac:spMkLst>
        </pc:spChg>
        <pc:spChg chg="del">
          <ac:chgData name="Rafael Marcos" userId="073fcd4a057fd8c8" providerId="LiveId" clId="{85E3E2ED-7676-4B99-BFE6-6E4C3D55A332}" dt="2024-06-10T07:17:07.850" v="2302" actId="478"/>
          <ac:spMkLst>
            <pc:docMk/>
            <pc:sldMk cId="2903780598" sldId="2630"/>
            <ac:spMk id="3" creationId="{2E8E2D65-1240-8518-8401-DAB9C0A14CCA}"/>
          </ac:spMkLst>
        </pc:spChg>
        <pc:spChg chg="del">
          <ac:chgData name="Rafael Marcos" userId="073fcd4a057fd8c8" providerId="LiveId" clId="{85E3E2ED-7676-4B99-BFE6-6E4C3D55A332}" dt="2024-06-10T07:17:05.574" v="2301" actId="478"/>
          <ac:spMkLst>
            <pc:docMk/>
            <pc:sldMk cId="2903780598" sldId="2630"/>
            <ac:spMk id="4" creationId="{38F00C71-3E60-52FD-8E6C-A4F505FEA246}"/>
          </ac:spMkLst>
        </pc:spChg>
        <pc:spChg chg="del">
          <ac:chgData name="Rafael Marcos" userId="073fcd4a057fd8c8" providerId="LiveId" clId="{85E3E2ED-7676-4B99-BFE6-6E4C3D55A332}" dt="2024-06-10T06:23:39.408" v="1648" actId="478"/>
          <ac:spMkLst>
            <pc:docMk/>
            <pc:sldMk cId="2903780598" sldId="2630"/>
            <ac:spMk id="5" creationId="{BAEA35D6-A9B6-D1A2-7D7D-4815B0BC810F}"/>
          </ac:spMkLst>
        </pc:spChg>
        <pc:picChg chg="add del mod">
          <ac:chgData name="Rafael Marcos" userId="073fcd4a057fd8c8" providerId="LiveId" clId="{85E3E2ED-7676-4B99-BFE6-6E4C3D55A332}" dt="2024-06-10T06:22:31.818" v="1627" actId="478"/>
          <ac:picMkLst>
            <pc:docMk/>
            <pc:sldMk cId="2903780598" sldId="2630"/>
            <ac:picMk id="7" creationId="{12F3BB26-B81A-979B-FD96-09C7346ECAC0}"/>
          </ac:picMkLst>
        </pc:picChg>
        <pc:picChg chg="add del mod">
          <ac:chgData name="Rafael Marcos" userId="073fcd4a057fd8c8" providerId="LiveId" clId="{85E3E2ED-7676-4B99-BFE6-6E4C3D55A332}" dt="2024-06-10T06:22:42.298" v="1631" actId="22"/>
          <ac:picMkLst>
            <pc:docMk/>
            <pc:sldMk cId="2903780598" sldId="2630"/>
            <ac:picMk id="9" creationId="{3D5D8375-8B46-BB3F-D361-633FD076F8BC}"/>
          </ac:picMkLst>
        </pc:picChg>
        <pc:picChg chg="add del mod">
          <ac:chgData name="Rafael Marcos" userId="073fcd4a057fd8c8" providerId="LiveId" clId="{85E3E2ED-7676-4B99-BFE6-6E4C3D55A332}" dt="2024-06-10T06:23:21.741" v="1644" actId="478"/>
          <ac:picMkLst>
            <pc:docMk/>
            <pc:sldMk cId="2903780598" sldId="2630"/>
            <ac:picMk id="11" creationId="{8F32CA8F-B98B-C076-F9E6-B70F9B3FC68D}"/>
          </ac:picMkLst>
        </pc:picChg>
        <pc:picChg chg="add mod">
          <ac:chgData name="Rafael Marcos" userId="073fcd4a057fd8c8" providerId="LiveId" clId="{85E3E2ED-7676-4B99-BFE6-6E4C3D55A332}" dt="2024-06-10T06:23:29.955" v="1647" actId="1076"/>
          <ac:picMkLst>
            <pc:docMk/>
            <pc:sldMk cId="2903780598" sldId="2630"/>
            <ac:picMk id="13" creationId="{56AB93F5-36B1-BA26-C04D-5977E454DEA4}"/>
          </ac:picMkLst>
        </pc:picChg>
      </pc:sldChg>
      <pc:sldChg chg="addSp delSp modSp add del mod">
        <pc:chgData name="Rafael Marcos" userId="073fcd4a057fd8c8" providerId="LiveId" clId="{85E3E2ED-7676-4B99-BFE6-6E4C3D55A332}" dt="2024-06-10T07:28:03.404" v="2449" actId="47"/>
        <pc:sldMkLst>
          <pc:docMk/>
          <pc:sldMk cId="1002954606" sldId="2631"/>
        </pc:sldMkLst>
        <pc:grpChg chg="add mod">
          <ac:chgData name="Rafael Marcos" userId="073fcd4a057fd8c8" providerId="LiveId" clId="{85E3E2ED-7676-4B99-BFE6-6E4C3D55A332}" dt="2024-06-10T07:25:40.772" v="2430" actId="14100"/>
          <ac:grpSpMkLst>
            <pc:docMk/>
            <pc:sldMk cId="1002954606" sldId="2631"/>
            <ac:grpSpMk id="10" creationId="{9969795D-7C1C-978F-97C0-7156ABAC18B4}"/>
          </ac:grpSpMkLst>
        </pc:grp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3" creationId="{5030D849-C772-8ED4-002D-29CBBD412D62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5" creationId="{F41609FC-506A-97DB-3492-D8D6269FCAD1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7" creationId="{DF044777-D3E1-27E6-7DE8-48D22B6B4946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9" creationId="{B8E17D10-455D-AC88-8BF0-77AA6042CAA9}"/>
          </ac:picMkLst>
        </pc:picChg>
        <pc:picChg chg="del">
          <ac:chgData name="Rafael Marcos" userId="073fcd4a057fd8c8" providerId="LiveId" clId="{85E3E2ED-7676-4B99-BFE6-6E4C3D55A332}" dt="2024-06-10T06:42:24.741" v="1702" actId="478"/>
          <ac:picMkLst>
            <pc:docMk/>
            <pc:sldMk cId="1002954606" sldId="2631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25:20.460" v="1656" actId="478"/>
          <ac:picMkLst>
            <pc:docMk/>
            <pc:sldMk cId="1002954606" sldId="2631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25:22.118" v="2428" actId="47"/>
        <pc:sldMkLst>
          <pc:docMk/>
          <pc:sldMk cId="3291631446" sldId="2632"/>
        </pc:sldMkLst>
        <pc:picChg chg="add del mod">
          <ac:chgData name="Rafael Marcos" userId="073fcd4a057fd8c8" providerId="LiveId" clId="{85E3E2ED-7676-4B99-BFE6-6E4C3D55A332}" dt="2024-06-10T07:25:03.697" v="2422" actId="21"/>
          <ac:picMkLst>
            <pc:docMk/>
            <pc:sldMk cId="3291631446" sldId="2632"/>
            <ac:picMk id="3" creationId="{343C366D-DC16-51D1-A33C-AD336B908E81}"/>
          </ac:picMkLst>
        </pc:picChg>
        <pc:picChg chg="del">
          <ac:chgData name="Rafael Marcos" userId="073fcd4a057fd8c8" providerId="LiveId" clId="{85E3E2ED-7676-4B99-BFE6-6E4C3D55A332}" dt="2024-06-10T06:48:07.281" v="1733" actId="478"/>
          <ac:picMkLst>
            <pc:docMk/>
            <pc:sldMk cId="3291631446" sldId="2632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48:05.867" v="1732" actId="478"/>
          <ac:picMkLst>
            <pc:docMk/>
            <pc:sldMk cId="3291631446" sldId="2632"/>
            <ac:picMk id="13" creationId="{00FD9076-DCF1-035A-0208-5C5D8CC4430B}"/>
          </ac:picMkLst>
        </pc:picChg>
      </pc:sldChg>
      <pc:sldChg chg="add del">
        <pc:chgData name="Rafael Marcos" userId="073fcd4a057fd8c8" providerId="LiveId" clId="{85E3E2ED-7676-4B99-BFE6-6E4C3D55A332}" dt="2024-06-10T06:48:44.724" v="1751" actId="47"/>
        <pc:sldMkLst>
          <pc:docMk/>
          <pc:sldMk cId="1836040" sldId="2633"/>
        </pc:sldMkLst>
      </pc:sldChg>
      <pc:sldChg chg="new del">
        <pc:chgData name="Rafael Marcos" userId="073fcd4a057fd8c8" providerId="LiveId" clId="{85E3E2ED-7676-4B99-BFE6-6E4C3D55A332}" dt="2024-06-10T06:50:35.458" v="1757" actId="47"/>
        <pc:sldMkLst>
          <pc:docMk/>
          <pc:sldMk cId="99117248" sldId="2633"/>
        </pc:sldMkLst>
      </pc:sldChg>
      <pc:sldChg chg="add del">
        <pc:chgData name="Rafael Marcos" userId="073fcd4a057fd8c8" providerId="LiveId" clId="{85E3E2ED-7676-4B99-BFE6-6E4C3D55A332}" dt="2024-06-10T06:50:32.095" v="1756" actId="47"/>
        <pc:sldMkLst>
          <pc:docMk/>
          <pc:sldMk cId="2567402494" sldId="2634"/>
        </pc:sldMkLst>
      </pc:sldChg>
      <pc:sldChg chg="addSp delSp modSp add del mod ord">
        <pc:chgData name="Rafael Marcos" userId="073fcd4a057fd8c8" providerId="LiveId" clId="{85E3E2ED-7676-4B99-BFE6-6E4C3D55A332}" dt="2024-06-10T07:29:24.757" v="2456" actId="47"/>
        <pc:sldMkLst>
          <pc:docMk/>
          <pc:sldMk cId="497772081" sldId="2635"/>
        </pc:sldMkLst>
        <pc:picChg chg="add mod">
          <ac:chgData name="Rafael Marcos" userId="073fcd4a057fd8c8" providerId="LiveId" clId="{85E3E2ED-7676-4B99-BFE6-6E4C3D55A332}" dt="2024-06-10T06:51:08.655" v="1764" actId="1036"/>
          <ac:picMkLst>
            <pc:docMk/>
            <pc:sldMk cId="497772081" sldId="2635"/>
            <ac:picMk id="3" creationId="{45AE9B09-B026-D0E7-285A-41339ADCE26F}"/>
          </ac:picMkLst>
        </pc:picChg>
        <pc:picChg chg="del">
          <ac:chgData name="Rafael Marcos" userId="073fcd4a057fd8c8" providerId="LiveId" clId="{85E3E2ED-7676-4B99-BFE6-6E4C3D55A332}" dt="2024-06-10T06:50:40.476" v="1759" actId="478"/>
          <ac:picMkLst>
            <pc:docMk/>
            <pc:sldMk cId="497772081" sldId="2635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0:39.085" v="1758" actId="478"/>
          <ac:picMkLst>
            <pc:docMk/>
            <pc:sldMk cId="497772081" sldId="2635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30:11.403" v="2462" actId="47"/>
        <pc:sldMkLst>
          <pc:docMk/>
          <pc:sldMk cId="1859030093" sldId="2636"/>
        </pc:sldMkLst>
        <pc:spChg chg="add mod">
          <ac:chgData name="Rafael Marcos" userId="073fcd4a057fd8c8" providerId="LiveId" clId="{85E3E2ED-7676-4B99-BFE6-6E4C3D55A332}" dt="2024-06-10T06:56:44.684" v="1909" actId="1038"/>
          <ac:spMkLst>
            <pc:docMk/>
            <pc:sldMk cId="1859030093" sldId="2636"/>
            <ac:spMk id="8" creationId="{020670C1-BA8C-E69B-8119-3EC20233B78B}"/>
          </ac:spMkLst>
        </pc:spChg>
        <pc:spChg chg="add del mod">
          <ac:chgData name="Rafael Marcos" userId="073fcd4a057fd8c8" providerId="LiveId" clId="{85E3E2ED-7676-4B99-BFE6-6E4C3D55A332}" dt="2024-06-10T07:20:57.558" v="2343" actId="478"/>
          <ac:spMkLst>
            <pc:docMk/>
            <pc:sldMk cId="1859030093" sldId="2636"/>
            <ac:spMk id="9" creationId="{D222CF5B-FC60-8D19-B785-B7D35EFEA801}"/>
          </ac:spMkLst>
        </pc:spChg>
        <pc:picChg chg="add mod ord">
          <ac:chgData name="Rafael Marcos" userId="073fcd4a057fd8c8" providerId="LiveId" clId="{85E3E2ED-7676-4B99-BFE6-6E4C3D55A332}" dt="2024-06-10T06:54:52.092" v="1838" actId="1037"/>
          <ac:picMkLst>
            <pc:docMk/>
            <pc:sldMk cId="1859030093" sldId="2636"/>
            <ac:picMk id="3" creationId="{9D7C0A76-B1AE-BB07-3EC4-83778D2F61CD}"/>
          </ac:picMkLst>
        </pc:picChg>
        <pc:picChg chg="add del mod">
          <ac:chgData name="Rafael Marcos" userId="073fcd4a057fd8c8" providerId="LiveId" clId="{85E3E2ED-7676-4B99-BFE6-6E4C3D55A332}" dt="2024-06-10T06:53:58.821" v="1807" actId="478"/>
          <ac:picMkLst>
            <pc:docMk/>
            <pc:sldMk cId="1859030093" sldId="2636"/>
            <ac:picMk id="5" creationId="{0AC11A49-3617-A196-E3AC-9D8114C81B04}"/>
          </ac:picMkLst>
        </pc:picChg>
        <pc:picChg chg="add mod">
          <ac:chgData name="Rafael Marcos" userId="073fcd4a057fd8c8" providerId="LiveId" clId="{85E3E2ED-7676-4B99-BFE6-6E4C3D55A332}" dt="2024-06-10T06:54:38.194" v="1816" actId="1076"/>
          <ac:picMkLst>
            <pc:docMk/>
            <pc:sldMk cId="1859030093" sldId="2636"/>
            <ac:picMk id="7" creationId="{81E7BB84-E417-B541-D74D-FF27F998E88A}"/>
          </ac:picMkLst>
        </pc:picChg>
        <pc:picChg chg="del">
          <ac:chgData name="Rafael Marcos" userId="073fcd4a057fd8c8" providerId="LiveId" clId="{85E3E2ED-7676-4B99-BFE6-6E4C3D55A332}" dt="2024-06-10T06:52:30.549" v="1770" actId="478"/>
          <ac:picMkLst>
            <pc:docMk/>
            <pc:sldMk cId="1859030093" sldId="2636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1:53.579" v="1766" actId="478"/>
          <ac:picMkLst>
            <pc:docMk/>
            <pc:sldMk cId="1859030093" sldId="2636"/>
            <ac:picMk id="13" creationId="{00FD9076-DCF1-035A-0208-5C5D8CC4430B}"/>
          </ac:picMkLst>
        </pc:picChg>
      </pc:sldChg>
      <pc:sldChg chg="modSp new del mod">
        <pc:chgData name="Rafael Marcos" userId="073fcd4a057fd8c8" providerId="LiveId" clId="{85E3E2ED-7676-4B99-BFE6-6E4C3D55A332}" dt="2024-06-10T07:03:02.611" v="2104" actId="47"/>
        <pc:sldMkLst>
          <pc:docMk/>
          <pc:sldMk cId="2850519420" sldId="2637"/>
        </pc:sldMkLst>
        <pc:spChg chg="mod">
          <ac:chgData name="Rafael Marcos" userId="073fcd4a057fd8c8" providerId="LiveId" clId="{85E3E2ED-7676-4B99-BFE6-6E4C3D55A332}" dt="2024-06-10T07:00:46.319" v="2041" actId="20577"/>
          <ac:spMkLst>
            <pc:docMk/>
            <pc:sldMk cId="2850519420" sldId="2637"/>
            <ac:spMk id="4" creationId="{901F0B40-105D-FCBE-03D1-69C513752260}"/>
          </ac:spMkLst>
        </pc:spChg>
      </pc:sldChg>
      <pc:sldChg chg="modSp add mod ord">
        <pc:chgData name="Rafael Marcos" userId="073fcd4a057fd8c8" providerId="LiveId" clId="{85E3E2ED-7676-4B99-BFE6-6E4C3D55A332}" dt="2024-06-10T08:17:00.907" v="3027" actId="20577"/>
        <pc:sldMkLst>
          <pc:docMk/>
          <pc:sldMk cId="1037450524" sldId="2638"/>
        </pc:sldMkLst>
        <pc:spChg chg="mod">
          <ac:chgData name="Rafael Marcos" userId="073fcd4a057fd8c8" providerId="LiveId" clId="{85E3E2ED-7676-4B99-BFE6-6E4C3D55A332}" dt="2024-06-10T07:14:21.867" v="2232" actId="20577"/>
          <ac:spMkLst>
            <pc:docMk/>
            <pc:sldMk cId="1037450524" sldId="2638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7:00.907" v="3027" actId="20577"/>
          <ac:spMkLst>
            <pc:docMk/>
            <pc:sldMk cId="1037450524" sldId="2638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49.949" v="3023" actId="20577"/>
        <pc:sldMkLst>
          <pc:docMk/>
          <pc:sldMk cId="1864820568" sldId="2639"/>
        </pc:sldMkLst>
        <pc:spChg chg="mod">
          <ac:chgData name="Rafael Marcos" userId="073fcd4a057fd8c8" providerId="LiveId" clId="{85E3E2ED-7676-4B99-BFE6-6E4C3D55A332}" dt="2024-06-10T07:14:41.755" v="2238" actId="20577"/>
          <ac:spMkLst>
            <pc:docMk/>
            <pc:sldMk cId="1864820568" sldId="2639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49.949" v="3023" actId="20577"/>
          <ac:spMkLst>
            <pc:docMk/>
            <pc:sldMk cId="1864820568" sldId="2639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55.326" v="3025" actId="20577"/>
        <pc:sldMkLst>
          <pc:docMk/>
          <pc:sldMk cId="3910750477" sldId="2640"/>
        </pc:sldMkLst>
        <pc:spChg chg="mod">
          <ac:chgData name="Rafael Marcos" userId="073fcd4a057fd8c8" providerId="LiveId" clId="{85E3E2ED-7676-4B99-BFE6-6E4C3D55A332}" dt="2024-06-10T07:14:31.602" v="2235" actId="20577"/>
          <ac:spMkLst>
            <pc:docMk/>
            <pc:sldMk cId="3910750477" sldId="2640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55.326" v="3025" actId="20577"/>
          <ac:spMkLst>
            <pc:docMk/>
            <pc:sldMk cId="3910750477" sldId="2640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7:14:09.549" v="2229" actId="123"/>
        <pc:sldMkLst>
          <pc:docMk/>
          <pc:sldMk cId="1385002311" sldId="2641"/>
        </pc:sldMkLst>
        <pc:spChg chg="mod">
          <ac:chgData name="Rafael Marcos" userId="073fcd4a057fd8c8" providerId="LiveId" clId="{85E3E2ED-7676-4B99-BFE6-6E4C3D55A332}" dt="2024-06-10T07:14:09.549" v="2229" actId="123"/>
          <ac:spMkLst>
            <pc:docMk/>
            <pc:sldMk cId="1385002311" sldId="2641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16:13:34.092" v="5137" actId="164"/>
        <pc:sldMkLst>
          <pc:docMk/>
          <pc:sldMk cId="4230849476" sldId="2642"/>
        </pc:sldMkLst>
        <pc:spChg chg="del mod">
          <ac:chgData name="Rafael Marcos" userId="073fcd4a057fd8c8" providerId="LiveId" clId="{85E3E2ED-7676-4B99-BFE6-6E4C3D55A332}" dt="2024-06-10T15:58:18.550" v="4719" actId="478"/>
          <ac:spMkLst>
            <pc:docMk/>
            <pc:sldMk cId="4230849476" sldId="2642"/>
            <ac:spMk id="3" creationId="{D0C03A75-8B21-72BA-2445-C4BF8E3B71EC}"/>
          </ac:spMkLst>
        </pc:spChg>
        <pc:spChg chg="del mod">
          <ac:chgData name="Rafael Marcos" userId="073fcd4a057fd8c8" providerId="LiveId" clId="{85E3E2ED-7676-4B99-BFE6-6E4C3D55A332}" dt="2024-06-10T07:29:59.116" v="2457" actId="478"/>
          <ac:spMkLst>
            <pc:docMk/>
            <pc:sldMk cId="4230849476" sldId="2642"/>
            <ac:spMk id="4" creationId="{9616F92B-B3D0-4CBB-C063-31E8CF20E29E}"/>
          </ac:spMkLst>
        </pc:spChg>
        <pc:spChg chg="mod">
          <ac:chgData name="Rafael Marcos" userId="073fcd4a057fd8c8" providerId="LiveId" clId="{85E3E2ED-7676-4B99-BFE6-6E4C3D55A332}" dt="2024-06-10T15:52:25.049" v="4642"/>
          <ac:spMkLst>
            <pc:docMk/>
            <pc:sldMk cId="4230849476" sldId="2642"/>
            <ac:spMk id="5" creationId="{FD514FB8-3FB9-9BA0-8138-DFFCB8549FF9}"/>
          </ac:spMkLst>
        </pc:spChg>
        <pc:spChg chg="mod or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11" creationId="{3F9B5C9F-6392-7399-4BF7-0EE855A3D915}"/>
          </ac:spMkLst>
        </pc:spChg>
        <pc:spChg chg="add mod">
          <ac:chgData name="Rafael Marcos" userId="073fcd4a057fd8c8" providerId="LiveId" clId="{85E3E2ED-7676-4B99-BFE6-6E4C3D55A332}" dt="2024-06-10T15:53:27.658" v="4691" actId="20577"/>
          <ac:spMkLst>
            <pc:docMk/>
            <pc:sldMk cId="4230849476" sldId="2642"/>
            <ac:spMk id="15" creationId="{A376B4B8-5E5D-22F0-8AEC-CC4A1EBA641F}"/>
          </ac:spMkLst>
        </pc:spChg>
        <pc:spChg chg="add mod topLvl">
          <ac:chgData name="Rafael Marcos" userId="073fcd4a057fd8c8" providerId="LiveId" clId="{85E3E2ED-7676-4B99-BFE6-6E4C3D55A332}" dt="2024-06-10T16:13:34.092" v="5137" actId="164"/>
          <ac:spMkLst>
            <pc:docMk/>
            <pc:sldMk cId="4230849476" sldId="2642"/>
            <ac:spMk id="20" creationId="{57C2B0CD-1E25-367B-0E15-7490570C53AE}"/>
          </ac:spMkLst>
        </pc:spChg>
        <pc:spChg chg="add del mod">
          <ac:chgData name="Rafael Marcos" userId="073fcd4a057fd8c8" providerId="LiveId" clId="{85E3E2ED-7676-4B99-BFE6-6E4C3D55A332}" dt="2024-06-10T16:03:25.847" v="4806" actId="478"/>
          <ac:spMkLst>
            <pc:docMk/>
            <pc:sldMk cId="4230849476" sldId="2642"/>
            <ac:spMk id="21" creationId="{41A4D73E-5D83-E0EF-9838-A7EB68D85123}"/>
          </ac:spMkLst>
        </pc:spChg>
        <pc:grpChg chg="add mod">
          <ac:chgData name="Rafael Marcos" userId="073fcd4a057fd8c8" providerId="LiveId" clId="{85E3E2ED-7676-4B99-BFE6-6E4C3D55A332}" dt="2024-06-10T15:52:25.049" v="4642"/>
          <ac:grpSpMkLst>
            <pc:docMk/>
            <pc:sldMk cId="4230849476" sldId="2642"/>
            <ac:grpSpMk id="4" creationId="{021988C8-674D-372B-8D64-137A0F20CE24}"/>
          </ac:grpSpMkLst>
        </pc:grpChg>
        <pc:grpChg chg="add del mod">
          <ac:chgData name="Rafael Marcos" userId="073fcd4a057fd8c8" providerId="LiveId" clId="{85E3E2ED-7676-4B99-BFE6-6E4C3D55A332}" dt="2024-06-10T15:52:29.053" v="4644" actId="478"/>
          <ac:grpSpMkLst>
            <pc:docMk/>
            <pc:sldMk cId="4230849476" sldId="2642"/>
            <ac:grpSpMk id="7" creationId="{F1CA23E9-0B99-6ADC-F2E8-5125D2E03C15}"/>
          </ac:grpSpMkLst>
        </pc:grpChg>
        <pc:grpChg chg="add del mod">
          <ac:chgData name="Rafael Marcos" userId="073fcd4a057fd8c8" providerId="LiveId" clId="{85E3E2ED-7676-4B99-BFE6-6E4C3D55A332}" dt="2024-06-10T15:52:47.094" v="4649" actId="478"/>
          <ac:grpSpMkLst>
            <pc:docMk/>
            <pc:sldMk cId="4230849476" sldId="2642"/>
            <ac:grpSpMk id="10" creationId="{7AA38C37-CEC5-9464-595D-DA7D0908EB18}"/>
          </ac:grpSpMkLst>
        </pc:grpChg>
        <pc:grpChg chg="del mod">
          <ac:chgData name="Rafael Marcos" userId="073fcd4a057fd8c8" providerId="LiveId" clId="{85E3E2ED-7676-4B99-BFE6-6E4C3D55A332}" dt="2024-06-10T15:52:41.290" v="4646" actId="478"/>
          <ac:grpSpMkLst>
            <pc:docMk/>
            <pc:sldMk cId="4230849476" sldId="2642"/>
            <ac:grpSpMk id="12" creationId="{487F92C5-C0B5-393A-3E23-53966506E22D}"/>
          </ac:grpSpMkLst>
        </pc:grpChg>
        <pc:grpChg chg="add mod">
          <ac:chgData name="Rafael Marcos" userId="073fcd4a057fd8c8" providerId="LiveId" clId="{85E3E2ED-7676-4B99-BFE6-6E4C3D55A332}" dt="2024-06-10T16:07:51.191" v="5047" actId="164"/>
          <ac:grpSpMkLst>
            <pc:docMk/>
            <pc:sldMk cId="4230849476" sldId="2642"/>
            <ac:grpSpMk id="22" creationId="{B163726B-A6ED-6417-5235-EE97288380F2}"/>
          </ac:grpSpMkLst>
        </pc:grpChg>
        <pc:grpChg chg="add del mod">
          <ac:chgData name="Rafael Marcos" userId="073fcd4a057fd8c8" providerId="LiveId" clId="{85E3E2ED-7676-4B99-BFE6-6E4C3D55A332}" dt="2024-06-10T16:08:34.541" v="5057" actId="165"/>
          <ac:grpSpMkLst>
            <pc:docMk/>
            <pc:sldMk cId="4230849476" sldId="2642"/>
            <ac:grpSpMk id="23" creationId="{B6CF7EB2-CEFD-C033-F133-6CB639DF1AAC}"/>
          </ac:grpSpMkLst>
        </pc:grpChg>
        <pc:grpChg chg="add mod">
          <ac:chgData name="Rafael Marcos" userId="073fcd4a057fd8c8" providerId="LiveId" clId="{85E3E2ED-7676-4B99-BFE6-6E4C3D55A332}" dt="2024-06-10T16:13:34.092" v="5137" actId="164"/>
          <ac:grpSpMkLst>
            <pc:docMk/>
            <pc:sldMk cId="4230849476" sldId="2642"/>
            <ac:grpSpMk id="24" creationId="{B47BC2AD-03EB-F287-64A9-354299AE00FC}"/>
          </ac:grpSpMkLst>
        </pc:grpChg>
        <pc:picChg chg="add del mod modCrop">
          <ac:chgData name="Rafael Marcos" userId="073fcd4a057fd8c8" providerId="LiveId" clId="{85E3E2ED-7676-4B99-BFE6-6E4C3D55A332}" dt="2024-06-10T15:54:40.765" v="4697" actId="478"/>
          <ac:picMkLst>
            <pc:docMk/>
            <pc:sldMk cId="4230849476" sldId="2642"/>
            <ac:picMk id="6" creationId="{CE4BC69D-9B44-3A96-9653-3FD3AFBB3D4E}"/>
          </ac:picMkLst>
        </pc:picChg>
        <pc:picChg chg="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8" creationId="{AE9685CE-3CA4-1CF1-BF78-572C59CB917D}"/>
          </ac:picMkLst>
        </pc:picChg>
        <pc:picChg chg="add del mod">
          <ac:chgData name="Rafael Marcos" userId="073fcd4a057fd8c8" providerId="LiveId" clId="{85E3E2ED-7676-4B99-BFE6-6E4C3D55A332}" dt="2024-06-10T15:52:29.053" v="4644" actId="478"/>
          <ac:picMkLst>
            <pc:docMk/>
            <pc:sldMk cId="4230849476" sldId="2642"/>
            <ac:picMk id="9" creationId="{814DAAD2-B620-A4BD-AE69-058384A187C6}"/>
          </ac:picMkLst>
        </pc:picChg>
        <pc:picChg chg="del mod">
          <ac:chgData name="Rafael Marcos" userId="073fcd4a057fd8c8" providerId="LiveId" clId="{85E3E2ED-7676-4B99-BFE6-6E4C3D55A332}" dt="2024-06-10T15:52:41.290" v="4646" actId="478"/>
          <ac:picMkLst>
            <pc:docMk/>
            <pc:sldMk cId="4230849476" sldId="2642"/>
            <ac:picMk id="13" creationId="{60F3B10F-14B3-DB2E-3D43-78BE46AF17D5}"/>
          </ac:picMkLst>
        </pc:picChg>
        <pc:picChg chg="del mod topLvl">
          <ac:chgData name="Rafael Marcos" userId="073fcd4a057fd8c8" providerId="LiveId" clId="{85E3E2ED-7676-4B99-BFE6-6E4C3D55A332}" dt="2024-06-10T15:52:47.094" v="4649" actId="478"/>
          <ac:picMkLst>
            <pc:docMk/>
            <pc:sldMk cId="4230849476" sldId="2642"/>
            <ac:picMk id="14" creationId="{C4B74924-E3B3-DE06-DAEA-201974BC6421}"/>
          </ac:picMkLst>
        </pc:picChg>
        <pc:picChg chg="add mod topLvl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7" creationId="{DC35CA70-BBAA-9737-7BB8-0A551C204E07}"/>
          </ac:picMkLst>
        </pc:picChg>
        <pc:picChg chg="add mod topLvl modCrop">
          <ac:chgData name="Rafael Marcos" userId="073fcd4a057fd8c8" providerId="LiveId" clId="{85E3E2ED-7676-4B99-BFE6-6E4C3D55A332}" dt="2024-06-10T16:13:34.092" v="5137" actId="164"/>
          <ac:picMkLst>
            <pc:docMk/>
            <pc:sldMk cId="4230849476" sldId="2642"/>
            <ac:picMk id="19" creationId="{2C5A8B03-5480-67D7-CB21-B3A063510ED5}"/>
          </ac:picMkLst>
        </pc:picChg>
      </pc:sldChg>
      <pc:sldChg chg="addSp delSp modSp add mod">
        <pc:chgData name="Rafael Marcos" userId="073fcd4a057fd8c8" providerId="LiveId" clId="{85E3E2ED-7676-4B99-BFE6-6E4C3D55A332}" dt="2024-06-10T15:51:51.887" v="4641" actId="14100"/>
        <pc:sldMkLst>
          <pc:docMk/>
          <pc:sldMk cId="3011156808" sldId="2643"/>
        </pc:sldMkLst>
        <pc:spChg chg="del mod">
          <ac:chgData name="Rafael Marcos" userId="073fcd4a057fd8c8" providerId="LiveId" clId="{85E3E2ED-7676-4B99-BFE6-6E4C3D55A332}" dt="2024-06-10T15:20:57.207" v="4438" actId="478"/>
          <ac:spMkLst>
            <pc:docMk/>
            <pc:sldMk cId="3011156808" sldId="2643"/>
            <ac:spMk id="3" creationId="{0F24BE2D-0315-4B55-FF12-E60DAD0A8F27}"/>
          </ac:spMkLst>
        </pc:spChg>
        <pc:spChg chg="mod">
          <ac:chgData name="Rafael Marcos" userId="073fcd4a057fd8c8" providerId="LiveId" clId="{85E3E2ED-7676-4B99-BFE6-6E4C3D55A332}" dt="2024-06-10T08:25:29.281" v="3147" actId="20577"/>
          <ac:spMkLst>
            <pc:docMk/>
            <pc:sldMk cId="3011156808" sldId="2643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15:25:42.849" v="4459" actId="20577"/>
          <ac:spMkLst>
            <pc:docMk/>
            <pc:sldMk cId="3011156808" sldId="2643"/>
            <ac:spMk id="6" creationId="{AB94C461-C907-E390-CD18-3BC3F87A2A69}"/>
          </ac:spMkLst>
        </pc:spChg>
        <pc:spChg chg="add mod ord">
          <ac:chgData name="Rafael Marcos" userId="073fcd4a057fd8c8" providerId="LiveId" clId="{85E3E2ED-7676-4B99-BFE6-6E4C3D55A332}" dt="2024-06-10T15:51:51.887" v="4641" actId="14100"/>
          <ac:spMkLst>
            <pc:docMk/>
            <pc:sldMk cId="3011156808" sldId="2643"/>
            <ac:spMk id="7" creationId="{1922F11D-E0AA-B384-7011-B9B7B5E200F3}"/>
          </ac:spMkLst>
        </pc:spChg>
        <pc:grpChg chg="del">
          <ac:chgData name="Rafael Marcos" userId="073fcd4a057fd8c8" providerId="LiveId" clId="{85E3E2ED-7676-4B99-BFE6-6E4C3D55A332}" dt="2024-06-10T07:23:51.767" v="2385" actId="478"/>
          <ac:grpSpMkLst>
            <pc:docMk/>
            <pc:sldMk cId="3011156808" sldId="2643"/>
            <ac:grpSpMk id="6" creationId="{83AD0A43-3218-A580-C77D-E7A9554AD2A3}"/>
          </ac:grpSpMkLst>
        </pc:grpChg>
        <pc:picChg chg="add mod">
          <ac:chgData name="Rafael Marcos" userId="073fcd4a057fd8c8" providerId="LiveId" clId="{85E3E2ED-7676-4B99-BFE6-6E4C3D55A332}" dt="2024-06-10T15:51:45.221" v="4640" actId="14100"/>
          <ac:picMkLst>
            <pc:docMk/>
            <pc:sldMk cId="3011156808" sldId="2643"/>
            <ac:picMk id="5" creationId="{0271D519-B9A5-587E-E4EA-937C6C5466F2}"/>
          </ac:picMkLst>
        </pc:picChg>
      </pc:sldChg>
      <pc:sldChg chg="addSp delSp modSp add mod ord">
        <pc:chgData name="Rafael Marcos" userId="073fcd4a057fd8c8" providerId="LiveId" clId="{85E3E2ED-7676-4B99-BFE6-6E4C3D55A332}" dt="2024-06-10T16:19:40.641" v="5334" actId="20577"/>
        <pc:sldMkLst>
          <pc:docMk/>
          <pc:sldMk cId="1698785771" sldId="2644"/>
        </pc:sldMkLst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5" creationId="{4C2214A6-60AF-E2C0-9B7C-74A4144F9B99}"/>
          </ac:spMkLst>
        </pc:spChg>
        <pc:spChg chg="mod">
          <ac:chgData name="Rafael Marcos" userId="073fcd4a057fd8c8" providerId="LiveId" clId="{85E3E2ED-7676-4B99-BFE6-6E4C3D55A332}" dt="2024-06-10T16:19:40.641" v="5334" actId="20577"/>
          <ac:spMkLst>
            <pc:docMk/>
            <pc:sldMk cId="1698785771" sldId="264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7" creationId="{7EFF6569-72B3-DC57-F297-97C63C4F655A}"/>
          </ac:spMkLst>
        </pc:spChg>
        <pc:spChg chg="mod">
          <ac:chgData name="Rafael Marcos" userId="073fcd4a057fd8c8" providerId="LiveId" clId="{85E3E2ED-7676-4B99-BFE6-6E4C3D55A332}" dt="2024-06-10T09:11:13.398" v="3493"/>
          <ac:spMkLst>
            <pc:docMk/>
            <pc:sldMk cId="1698785771" sldId="2644"/>
            <ac:spMk id="24" creationId="{B8D76597-E920-9CC0-2E88-EE6794934CCA}"/>
          </ac:spMkLst>
        </pc:spChg>
        <pc:grpChg chg="add mod">
          <ac:chgData name="Rafael Marcos" userId="073fcd4a057fd8c8" providerId="LiveId" clId="{85E3E2ED-7676-4B99-BFE6-6E4C3D55A332}" dt="2024-06-10T09:08:12.417" v="3468" actId="164"/>
          <ac:grpSpMkLst>
            <pc:docMk/>
            <pc:sldMk cId="1698785771" sldId="2644"/>
            <ac:grpSpMk id="8" creationId="{4DCB29FB-52D2-3A4B-5B4C-9B45C2CE65D3}"/>
          </ac:grpSpMkLst>
        </pc:grpChg>
        <pc:picChg chg="del">
          <ac:chgData name="Rafael Marcos" userId="073fcd4a057fd8c8" providerId="LiveId" clId="{85E3E2ED-7676-4B99-BFE6-6E4C3D55A332}" dt="2024-06-10T08:58:00.363" v="3171" actId="478"/>
          <ac:picMkLst>
            <pc:docMk/>
            <pc:sldMk cId="1698785771" sldId="2644"/>
            <ac:picMk id="2" creationId="{1E4F3228-0FB8-FA36-A683-C2FA7E209452}"/>
          </ac:picMkLst>
        </pc:picChg>
        <pc:picChg chg="add mod">
          <ac:chgData name="Rafael Marcos" userId="073fcd4a057fd8c8" providerId="LiveId" clId="{85E3E2ED-7676-4B99-BFE6-6E4C3D55A332}" dt="2024-06-10T09:08:12.417" v="3468" actId="164"/>
          <ac:picMkLst>
            <pc:docMk/>
            <pc:sldMk cId="1698785771" sldId="2644"/>
            <ac:picMk id="4" creationId="{6BB276F8-84B4-2226-A089-CE52E7F01616}"/>
          </ac:picMkLst>
        </pc:picChg>
      </pc:sldChg>
      <pc:sldChg chg="modSp add del mod">
        <pc:chgData name="Rafael Marcos" userId="073fcd4a057fd8c8" providerId="LiveId" clId="{85E3E2ED-7676-4B99-BFE6-6E4C3D55A332}" dt="2024-06-10T15:48:14.382" v="4627"/>
        <pc:sldMkLst>
          <pc:docMk/>
          <pc:sldMk cId="564537058" sldId="2645"/>
        </pc:sldMkLst>
        <pc:picChg chg="mod">
          <ac:chgData name="Rafael Marcos" userId="073fcd4a057fd8c8" providerId="LiveId" clId="{85E3E2ED-7676-4B99-BFE6-6E4C3D55A332}" dt="2024-06-10T15:48:13.332" v="4626" actId="14100"/>
          <ac:picMkLst>
            <pc:docMk/>
            <pc:sldMk cId="564537058" sldId="2645"/>
            <ac:picMk id="12" creationId="{B4286757-1230-D633-56F5-AB8A89E072FB}"/>
          </ac:picMkLst>
        </pc:picChg>
      </pc:sldChg>
      <pc:sldChg chg="add del">
        <pc:chgData name="Rafael Marcos" userId="073fcd4a057fd8c8" providerId="LiveId" clId="{85E3E2ED-7676-4B99-BFE6-6E4C3D55A332}" dt="2024-06-10T09:08:44.261" v="3473"/>
        <pc:sldMkLst>
          <pc:docMk/>
          <pc:sldMk cId="2280048315" sldId="2645"/>
        </pc:sldMkLst>
      </pc:sldChg>
      <pc:sldMasterChg chg="delSldLayout">
        <pc:chgData name="Rafael Marcos" userId="073fcd4a057fd8c8" providerId="LiveId" clId="{85E3E2ED-7676-4B99-BFE6-6E4C3D55A332}" dt="2024-06-10T07:30:11.403" v="2462" actId="47"/>
        <pc:sldMasterMkLst>
          <pc:docMk/>
          <pc:sldMasterMk cId="4050737061" sldId="2147483648"/>
        </pc:sldMasterMkLst>
        <pc:sldLayoutChg chg="del">
          <pc:chgData name="Rafael Marcos" userId="073fcd4a057fd8c8" providerId="LiveId" clId="{85E3E2ED-7676-4B99-BFE6-6E4C3D55A332}" dt="2024-06-10T07:10:04.135" v="2179" actId="47"/>
          <pc:sldLayoutMkLst>
            <pc:docMk/>
            <pc:sldMasterMk cId="4050737061" sldId="2147483648"/>
            <pc:sldLayoutMk cId="3836849831" sldId="2147483660"/>
          </pc:sldLayoutMkLst>
        </pc:sldLayoutChg>
        <pc:sldLayoutChg chg="del">
          <pc:chgData name="Rafael Marcos" userId="073fcd4a057fd8c8" providerId="LiveId" clId="{85E3E2ED-7676-4B99-BFE6-6E4C3D55A332}" dt="2024-06-10T07:30:11.403" v="2462" actId="47"/>
          <pc:sldLayoutMkLst>
            <pc:docMk/>
            <pc:sldMasterMk cId="4050737061" sldId="2147483648"/>
            <pc:sldLayoutMk cId="1820781961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58121A-9C20-492E-90A7-0038EA50E9B3}" type="datetime1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922E8E-612C-4AAE-AA42-7EE0F338E0D7}" type="datetime1">
              <a:rPr lang="en-GB" noProof="0" smtClean="0"/>
              <a:t>10/06/2024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4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4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2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en-GB" noProof="0"/>
              <a:t>Click to edit Master title </a:t>
            </a:r>
            <a:br>
              <a:rPr lang="en-GB" noProof="0"/>
            </a:br>
            <a:r>
              <a:rPr lang="en-GB" noProof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en-GB" noProof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</a:t>
            </a:r>
            <a:br>
              <a:rPr lang="en-GB" noProof="0"/>
            </a:br>
            <a:r>
              <a:rPr lang="en-GB" noProof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725" r:id="rId45"/>
    <p:sldLayoutId id="2147483726" r:id="rId46"/>
    <p:sldLayoutId id="2147483675" r:id="rId47"/>
    <p:sldLayoutId id="2147483677" r:id="rId48"/>
    <p:sldLayoutId id="2147483729" r:id="rId49"/>
    <p:sldLayoutId id="2147483728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sueldo y yo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000" dirty="0"/>
              <a:t>Descubriendo los factores personales que afectan al salario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Rafael Marcos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6B4B8-5E5D-22F0-8AEC-CC4A1EBA641F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POR PUESTO DE TRABAJO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7BC2AD-03EB-F287-64A9-354299AE00FC}"/>
              </a:ext>
            </a:extLst>
          </p:cNvPr>
          <p:cNvGrpSpPr/>
          <p:nvPr/>
        </p:nvGrpSpPr>
        <p:grpSpPr>
          <a:xfrm>
            <a:off x="970090" y="2122369"/>
            <a:ext cx="9732122" cy="4259770"/>
            <a:chOff x="970090" y="2122369"/>
            <a:chExt cx="9732122" cy="42597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B5C9F-6392-7399-4BF7-0EE855A3D915}"/>
                </a:ext>
              </a:extLst>
            </p:cNvPr>
            <p:cNvSpPr/>
            <p:nvPr/>
          </p:nvSpPr>
          <p:spPr>
            <a:xfrm>
              <a:off x="970090" y="2122369"/>
              <a:ext cx="9732122" cy="4259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35CA70-BBAA-9737-7BB8-0A551C20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090" y="2301054"/>
              <a:ext cx="4945518" cy="39772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5A8B03-5480-67D7-CB21-B3A063510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4109" b="-1"/>
            <a:stretch/>
          </p:blipFill>
          <p:spPr>
            <a:xfrm>
              <a:off x="5907157" y="2251806"/>
              <a:ext cx="4594380" cy="204372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C2B0CD-1E25-367B-0E15-7490570C53AE}"/>
                </a:ext>
              </a:extLst>
            </p:cNvPr>
            <p:cNvSpPr txBox="1"/>
            <p:nvPr/>
          </p:nvSpPr>
          <p:spPr>
            <a:xfrm>
              <a:off x="6267063" y="4508265"/>
              <a:ext cx="42251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/>
                <a:t>A medida que aumenta el número de años trabajados en la empresa, el rol desempeñado de dentro de la misma mejora y el salario mensual percibido se incrementa.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1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"El nivel de educación, los años de experiencia y el nivel de compromiso influyen en el salario mensual (existe una relación positiva)."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78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13522" y="2112074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Sí se observa una relación entre el nivel de educación y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 medida que aumenta el grado de formación, aumenta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0A47C1-6F0D-01FF-4995-A0078D6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1.1. "El nivel de educación influye en el salario mensual (existe una relación positiva)"</a:t>
            </a:r>
            <a:endParaRPr lang="en-GB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70752-5D03-68E3-0B30-059771EB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636"/>
            <a:ext cx="6700190" cy="3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340928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correlación positiva fuerte (R &gt;0.7) entre la experiencia laboral y el salario mensual.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correlación también es positiva (si bien más débil) entre los años de trabajo dentro de la empresa y el salario mensual.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8002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1.2. “Los años de experiencia influyen en el salario mensual (existe una relación positiva)"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102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5995"/>
            <a:ext cx="326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No se observa ninguna relación entre el grado de compromiso y el salario mensual.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1.3. "El nivel de compromiso influye en el salario mensual (existe una relación positiva)"</a:t>
            </a:r>
            <a:endParaRPr lang="en-GB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45FF7F-E26E-5D2B-0258-78F7A339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1" y="2105995"/>
            <a:ext cx="6473479" cy="38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2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Área de especialización- “El departamento en el que el empleado trabaja dentro de la empresa y su área de estudios influye en su salario mensual."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482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94154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un principio, parece haber una relación entre el departamento en el que trabaja cada empleado y su salario.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de ventas e investigación es superior al de los empleados de RRHH.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B620AD-42DC-0317-7D9C-39F9124A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6" y="1994154"/>
            <a:ext cx="6575494" cy="3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82153"/>
            <a:ext cx="326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Recursos Humanos tiene una distribución bimodal.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Investigación y Desarrollo tiene los valores más concentrados en torno a la mediana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646B-1CCA-367D-AEBA-ABE997D6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982153"/>
            <a:ext cx="6467548" cy="40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5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32557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que la diferencia se explica porque no existen puestos de gerencia intermedios en RRHH.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circunstancia hace que el salario mediano de los empleados de RRHH sea comparativamente inferior, sin que ello se deba a una valoración mayor o menor de su trabajo por parte de la empresa.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B1530C-49E4-B139-E079-CE3A715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4" y="2093517"/>
            <a:ext cx="6493452" cy="37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10146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Viendo las distribuciones anteriores se deduce que un porcentaje alto de los </a:t>
            </a:r>
            <a:r>
              <a:rPr lang="es-ES">
                <a:solidFill>
                  <a:schemeClr val="bg1">
                    <a:lumMod val="95000"/>
                  </a:schemeClr>
                </a:solidFill>
              </a:rPr>
              <a:t>trabajadores de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I+D tienen un puesto de empleado normal.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Asimismo, habría un porcentaje más elevado de trabajadores en Ventas con un puesto de gerencia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B29FB-52D2-3A4B-5B4C-9B45C2CE65D3}"/>
              </a:ext>
            </a:extLst>
          </p:cNvPr>
          <p:cNvGrpSpPr/>
          <p:nvPr/>
        </p:nvGrpSpPr>
        <p:grpSpPr>
          <a:xfrm>
            <a:off x="972994" y="2093517"/>
            <a:ext cx="6493452" cy="3758644"/>
            <a:chOff x="972994" y="2093517"/>
            <a:chExt cx="6493452" cy="3758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B276F8-84B4-2226-A089-CE52E7F0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994" y="2093517"/>
              <a:ext cx="6493452" cy="375864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2214A6-60AF-E2C0-9B7C-74A4144F9B99}"/>
                </a:ext>
              </a:extLst>
            </p:cNvPr>
            <p:cNvSpPr/>
            <p:nvPr/>
          </p:nvSpPr>
          <p:spPr>
            <a:xfrm>
              <a:off x="3566160" y="4724400"/>
              <a:ext cx="792480" cy="77779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FF6569-72B3-DC57-F297-97C63C4F655A}"/>
                </a:ext>
              </a:extLst>
            </p:cNvPr>
            <p:cNvSpPr/>
            <p:nvPr/>
          </p:nvSpPr>
          <p:spPr>
            <a:xfrm>
              <a:off x="5739998" y="4124960"/>
              <a:ext cx="1402482" cy="138351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7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15424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: </a:t>
            </a:r>
            <a:r>
              <a:rPr lang="en-GB" dirty="0" err="1"/>
              <a:t>Hipótesis</a:t>
            </a:r>
            <a:endParaRPr lang="en-GB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845E-7C44-35DC-B7D8-C3330359FE9C}"/>
              </a:ext>
            </a:extLst>
          </p:cNvPr>
          <p:cNvSpPr txBox="1"/>
          <p:nvPr/>
        </p:nvSpPr>
        <p:spPr>
          <a:xfrm>
            <a:off x="838199" y="1640573"/>
            <a:ext cx="953937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Objetivo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 Explorar la relación entre el salario mensual y las características personales de los trabajadores de una empresa ficticia.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Mis Hipótesis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nivel de educación, los años de experiencia y el nivel de compromiso pueden influir en el salario mensual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área de especialización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La vida personal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incontrolables por el empleado como el sexo y la edad pueden influir en el salario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32635"/>
            <a:ext cx="326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que estudiaron RRHH es el más bajo. De nuevo, esto se debe a la falta de puesto de gerencia intermedia en este departamento.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área de estudios con el salario mediano más alto es marketing. 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6CEFD4-65D3-4E71-9EF8-9469F0AB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0" y="2093595"/>
            <a:ext cx="6560417" cy="38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1982153"/>
            <a:ext cx="3261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 parte de los empleados que han estudiado marketing trabajan en ventas.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mayoría de los que han estudiado recursos humanos trabajan en RRHH.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F3228-0FB8-FA36-A683-C2FA7E2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0" y="1982153"/>
            <a:ext cx="6608619" cy="41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Vida personal- “El grado de satisfacción dentro de una relación sentimental, el estado matrimonial y la percepción del equilibrio entre la vida personal y laboral puede influir en el salario mensual."</a:t>
            </a:r>
          </a:p>
        </p:txBody>
      </p:sp>
    </p:spTree>
    <p:extLst>
      <p:ext uri="{BB962C8B-B14F-4D97-AF65-F5344CB8AC3E}">
        <p14:creationId xmlns:p14="http://schemas.microsoft.com/office/powerpoint/2010/main" val="391075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9300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con una satisfacción baja con sus relaciones personales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ser un factor que afecte al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3.1. Vida personal. “El grado de satisfacción dentro con las relaciones personales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60EC-6F77-24DA-9A21-C23C8A0B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72" y="2019300"/>
            <a:ext cx="6540092" cy="39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7304"/>
            <a:ext cx="3261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insatisfechos con su equilibrio entre la vida personal y laboral y el resto.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 posible que una mala percepción de este equilibrio haya afectado a su motivación.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3.2. Vida personal. “La percepción del equilibrio entre la vida personal y laboral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D777-16B4-F519-731B-4BFD70D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3" y="2017304"/>
            <a:ext cx="6560058" cy="37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26792"/>
            <a:ext cx="3261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de los trabajadores solteros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analizarlo detenidamente, se observa que esta relación se debe a que 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76C806-E7FE-4271-A9DB-5998E0B8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28" y="2026792"/>
            <a:ext cx="6530753" cy="3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233920" y="1876425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0F05-2697-DEA2-77CD-5843E228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876425"/>
            <a:ext cx="4876800" cy="41519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8AD67A-5A06-4178-9616-D378C59B5807}"/>
              </a:ext>
            </a:extLst>
          </p:cNvPr>
          <p:cNvSpPr/>
          <p:nvPr/>
        </p:nvSpPr>
        <p:spPr>
          <a:xfrm>
            <a:off x="1950720" y="4644876"/>
            <a:ext cx="1178560" cy="1229360"/>
          </a:xfrm>
          <a:prstGeom prst="ellipse">
            <a:avLst/>
          </a:prstGeom>
          <a:noFill/>
          <a:ln w="19050">
            <a:solidFill>
              <a:srgbClr val="1F1F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47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4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0164" y="4467833"/>
            <a:ext cx="7527595" cy="338549"/>
          </a:xfrm>
        </p:spPr>
        <p:txBody>
          <a:bodyPr rtlCol="0">
            <a:noAutofit/>
          </a:bodyPr>
          <a:lstStyle/>
          <a:p>
            <a:pPr algn="just" rtl="0"/>
            <a:r>
              <a:rPr lang="es-ES" sz="2000" dirty="0"/>
              <a:t>Factores externos- “Variables incontrolables por el empleado como el sexo y la edad pueden tener un impacto en el salario."</a:t>
            </a:r>
            <a:endParaRPr lang="en-GB" sz="2000" dirty="0"/>
          </a:p>
          <a:p>
            <a:endParaRPr lang="en-GB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745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0579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ligera diferencia entre hombre y mujeres, pero no parece haber una relación clara entre el género y el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9780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4.1. Factores externos. “Variables incontrolables como el género pueden tener un impacto en el salario"</a:t>
            </a:r>
            <a:endParaRPr lang="en-GB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E759C-E589-DFC0-ADB3-00ABC918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32" y="2100579"/>
            <a:ext cx="6576868" cy="37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25395" y="2213927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Parece haber una relación entre la edad y el salario- existe una correlación positiva débil (R=0.5).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Sin embargo, es posible que esta relación se explique por la correlación entre la edad y la experiencia laboral.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4.2. Factores externos. “Factores incontrolables como la edad pueden tener un impacto en el salario”</a:t>
            </a:r>
            <a:endParaRPr lang="en-GB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91C84C-88E7-DFBF-92AB-7EFEE9BE4708}"/>
              </a:ext>
            </a:extLst>
          </p:cNvPr>
          <p:cNvGrpSpPr/>
          <p:nvPr/>
        </p:nvGrpSpPr>
        <p:grpSpPr>
          <a:xfrm>
            <a:off x="977899" y="2213927"/>
            <a:ext cx="6451602" cy="3247074"/>
            <a:chOff x="800272" y="2340926"/>
            <a:chExt cx="6313451" cy="33526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A70C80-7C5D-C9E3-29A0-AFA10307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2" y="2340926"/>
              <a:ext cx="3246417" cy="33526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E9FA9-CE2C-E7AB-F2F5-EABAB6F2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453" y="2340927"/>
              <a:ext cx="3108270" cy="335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E74-BE0E-6FAF-D3D5-1AEEBA51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Problema: Datos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00878-BBC3-140F-ACE4-4327A8C85E69}"/>
              </a:ext>
            </a:extLst>
          </p:cNvPr>
          <p:cNvSpPr txBox="1"/>
          <p:nvPr/>
        </p:nvSpPr>
        <p:spPr>
          <a:xfrm>
            <a:off x="838200" y="1640573"/>
            <a:ext cx="925470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Una sola base de datos con el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(variable objetivo)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 y las características personales de los trabajadores de una empresa ficticia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(variables explicativas)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Base de datos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 forma original de 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1470 filas y 35 columnas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Tras eliminar las columnas redundantes quedan 22 columnas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Variables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:15 variables son de tipo ‘entero’ y 7 tipo ‘objeto’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 variable objetivo es una 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numérica continua</a:t>
            </a: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las variables explicativas 7 son categóricas nominales, 7 categóricas </a:t>
            </a:r>
            <a:r>
              <a:rPr kumimoji="0" lang="es-ES" sz="20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ordinale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 y 7 son numéricas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>
          <a:xfrm>
            <a:off x="0" y="-1016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Podrían cumplirse las hipótesis planteadas en los ap. 1 y 2 de la hipótesis 1, en la hipótesis 2 y en los ap. 1 y 3 de la hipótesis 3. </a:t>
            </a:r>
          </a:p>
          <a:p>
            <a:pPr algn="just" rtl="0"/>
            <a:r>
              <a:rPr lang="es-ES" sz="2000" dirty="0"/>
              <a:t>Se observa una relación positiva con el </a:t>
            </a:r>
            <a:r>
              <a:rPr lang="es-ES" sz="2000"/>
              <a:t>nivel de </a:t>
            </a:r>
            <a:r>
              <a:rPr lang="es-ES" sz="2000" dirty="0"/>
              <a:t>estudios y la experiencia laboral, así como entre factores menos obvios como la satisfacción con las relaciones personales y el equilibrio entre la vida personal y profesional.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760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Para el resto de las variables estudiadas, no parece haber indicios de una relación con el salario mensual.</a:t>
            </a:r>
          </a:p>
          <a:p>
            <a:pPr algn="just" rtl="0"/>
            <a:r>
              <a:rPr lang="es-ES" sz="2000" dirty="0"/>
              <a:t>En cualquier caso, para establecer relaciones de causa-efecto entre las variables estudiadas y la variable dependiente, cabría ampliar el análisis a un estudio de inferencia causal.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50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Preliminar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Univariante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Bivariante y Multivariante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67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7DF35A-0198-6E51-3B4D-2F66148BCC76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NOMINALES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CB1DC-0B8D-ABBD-16E4-6FFE28942DD6}"/>
              </a:ext>
            </a:extLst>
          </p:cNvPr>
          <p:cNvSpPr txBox="1"/>
          <p:nvPr/>
        </p:nvSpPr>
        <p:spPr>
          <a:xfrm>
            <a:off x="7713522" y="2074750"/>
            <a:ext cx="3354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3 departamentos principales.  El 95% trabaja en investigación o en ventas.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Mas del 70% de la empresa ha estudiado biología o medicina.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32% de los empleados están solteros, el 22% divorciados y el 46% casados.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son hombres y el 40% restante mujeres.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286757-1230-D633-56F5-AB8A89E0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1"/>
          <a:stretch/>
        </p:blipFill>
        <p:spPr>
          <a:xfrm>
            <a:off x="992414" y="2132389"/>
            <a:ext cx="6457822" cy="43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ORDINALES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9377C0-F613-5D9E-E214-8BAC4D703CDE}"/>
              </a:ext>
            </a:extLst>
          </p:cNvPr>
          <p:cNvSpPr/>
          <p:nvPr/>
        </p:nvSpPr>
        <p:spPr>
          <a:xfrm>
            <a:off x="940839" y="2132388"/>
            <a:ext cx="6560973" cy="430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C366D-DC16-51D1-A33C-AD336B908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0"/>
          <a:stretch/>
        </p:blipFill>
        <p:spPr>
          <a:xfrm>
            <a:off x="1390261" y="2132389"/>
            <a:ext cx="5673012" cy="4252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C4F362-E107-0DB0-A609-24FAF05CF2FC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69% de los empleados tiene formación universitaria y alrededor del 30% tiene un título superior al grado.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Todos los empleados tienen un desempeño es excelente o excepcional.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60% de los empleados tiene una satisfacción alta o muy alta con sus relaciones personales.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95% de los trabajadores considera que el equilibrio entre su vida personal y profesional es bueno o muy bueno. </a:t>
            </a:r>
          </a:p>
        </p:txBody>
      </p:sp>
    </p:spTree>
    <p:extLst>
      <p:ext uri="{BB962C8B-B14F-4D97-AF65-F5344CB8AC3E}">
        <p14:creationId xmlns:p14="http://schemas.microsoft.com/office/powerpoint/2010/main" val="9693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EXPLICATIVAS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276893-86F6-4DF0-0072-F85C156273E6}"/>
              </a:ext>
            </a:extLst>
          </p:cNvPr>
          <p:cNvGrpSpPr/>
          <p:nvPr/>
        </p:nvGrpSpPr>
        <p:grpSpPr>
          <a:xfrm>
            <a:off x="970091" y="2122368"/>
            <a:ext cx="6559713" cy="4370507"/>
            <a:chOff x="970091" y="2122368"/>
            <a:chExt cx="6559713" cy="44544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B96130-877E-135A-9BCF-0E6E7759CC95}"/>
                </a:ext>
              </a:extLst>
            </p:cNvPr>
            <p:cNvSpPr/>
            <p:nvPr/>
          </p:nvSpPr>
          <p:spPr>
            <a:xfrm>
              <a:off x="970091" y="2122368"/>
              <a:ext cx="6559713" cy="4454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AD0A43-3218-A580-C77D-E7A9554AD2A3}"/>
                </a:ext>
              </a:extLst>
            </p:cNvPr>
            <p:cNvGrpSpPr/>
            <p:nvPr/>
          </p:nvGrpSpPr>
          <p:grpSpPr>
            <a:xfrm>
              <a:off x="1124362" y="2122368"/>
              <a:ext cx="6283689" cy="4454484"/>
              <a:chOff x="849200" y="108627"/>
              <a:chExt cx="9530668" cy="67366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36B9CC7-0FB7-5B2B-E469-21B4A661B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2131" y="3392173"/>
                <a:ext cx="8567737" cy="345312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ACFA864-55B4-D644-8AF7-087EC17A8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200" y="108627"/>
                <a:ext cx="9282921" cy="3283546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F8B086-CEEC-25C1-EE55-10D921035DB0}"/>
              </a:ext>
            </a:extLst>
          </p:cNvPr>
          <p:cNvSpPr txBox="1"/>
          <p:nvPr/>
        </p:nvSpPr>
        <p:spPr>
          <a:xfrm>
            <a:off x="7713522" y="2074750"/>
            <a:ext cx="3354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variable ‘Edad’ tiene una distribución Gaussiana (de campana) simétrica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totales trabajados y los años trabajados en la empresa tienen una distribución similar. Ambas tienen asimetría positiva.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años en el mismo puesto de trabajo y los años desde el último ascenso tienen una distribución similar. Ambas tienen una distribución leptocúrtica y asimetría positiva.</a:t>
            </a:r>
          </a:p>
        </p:txBody>
      </p:sp>
    </p:spTree>
    <p:extLst>
      <p:ext uri="{BB962C8B-B14F-4D97-AF65-F5344CB8AC3E}">
        <p14:creationId xmlns:p14="http://schemas.microsoft.com/office/powerpoint/2010/main" val="351288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22F11D-E0AA-B384-7011-B9B7B5E200F3}"/>
              </a:ext>
            </a:extLst>
          </p:cNvPr>
          <p:cNvSpPr/>
          <p:nvPr/>
        </p:nvSpPr>
        <p:spPr>
          <a:xfrm>
            <a:off x="970091" y="2122369"/>
            <a:ext cx="6559713" cy="4370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OBJETIVO: SALARIO MENSUAL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D519-B9A5-587E-E4EA-937C6C5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27" y="2122368"/>
            <a:ext cx="6044039" cy="437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4C461-C907-E390-CD18-3BC3F87A2A69}"/>
              </a:ext>
            </a:extLst>
          </p:cNvPr>
          <p:cNvSpPr txBox="1"/>
          <p:nvPr/>
        </p:nvSpPr>
        <p:spPr>
          <a:xfrm>
            <a:off x="7713522" y="2074750"/>
            <a:ext cx="3354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distribución de la variable objetivo ‘Salario mensual’ tiene una asimetría positiva.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Eso significa que unos pocos empleados con un salario alto distorsionan la media. Así, más del 50% de los empleados ganan por debajo de la media.</a:t>
            </a:r>
          </a:p>
        </p:txBody>
      </p:sp>
    </p:spTree>
    <p:extLst>
      <p:ext uri="{BB962C8B-B14F-4D97-AF65-F5344CB8AC3E}">
        <p14:creationId xmlns:p14="http://schemas.microsoft.com/office/powerpoint/2010/main" val="30111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DCEAFE-CA56-D8A6-74AB-1E3000DE5CE9}"/>
              </a:ext>
            </a:extLst>
          </p:cNvPr>
          <p:cNvSpPr/>
          <p:nvPr/>
        </p:nvSpPr>
        <p:spPr>
          <a:xfrm>
            <a:off x="970091" y="2122368"/>
            <a:ext cx="6559713" cy="445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E989-8ED0-5744-6257-6279024C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45" y="2122368"/>
            <a:ext cx="6121360" cy="445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97D8F-A6ED-ABA8-47CA-75FB4ECB6699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CORRELACIÓN ENTRE VARIABLES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4955-1453-8B10-73C4-F9C676225D60}"/>
              </a:ext>
            </a:extLst>
          </p:cNvPr>
          <p:cNvSpPr txBox="1"/>
          <p:nvPr/>
        </p:nvSpPr>
        <p:spPr>
          <a:xfrm>
            <a:off x="7713522" y="2074750"/>
            <a:ext cx="3354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fuerte (R &gt;0.7) entre la experiencia laboral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los años de trabajo dentro de la compañía y el salario mensual.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correlación positiva débil (0.5&lt; R &lt;0.7) entre la edad y el salario mensual. Esta relación se puede deber a la correlación entre edad y la experiencia laboral.</a:t>
            </a:r>
          </a:p>
        </p:txBody>
      </p:sp>
    </p:spTree>
    <p:extLst>
      <p:ext uri="{BB962C8B-B14F-4D97-AF65-F5344CB8AC3E}">
        <p14:creationId xmlns:p14="http://schemas.microsoft.com/office/powerpoint/2010/main" val="33225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81_TF55702786" id="{573B8BA2-FA60-46CB-8E1F-DF4DDE1ABDA3}" vid="{57976AAC-9F7D-447F-A8E9-A3761C494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1658</TotalTime>
  <Words>1756</Words>
  <Application>Microsoft Office PowerPoint</Application>
  <PresentationFormat>Widescreen</PresentationFormat>
  <Paragraphs>141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Constantia</vt:lpstr>
      <vt:lpstr>Office Theme</vt:lpstr>
      <vt:lpstr>Mi sueldo y yo</vt:lpstr>
      <vt:lpstr>El Problema: Hipótesis</vt:lpstr>
      <vt:lpstr>El Problema: Datos</vt:lpstr>
      <vt:lpstr>Análisis Preliminar</vt:lpstr>
      <vt:lpstr>Análisis Univariante</vt:lpstr>
      <vt:lpstr>Análisis Univariante</vt:lpstr>
      <vt:lpstr>Análisis Univariante</vt:lpstr>
      <vt:lpstr>Análisis Univariante</vt:lpstr>
      <vt:lpstr>Análisis Bivariante</vt:lpstr>
      <vt:lpstr>Análisis Bivariante</vt:lpstr>
      <vt:lpstr>Hipótesis 1</vt:lpstr>
      <vt:lpstr>Hipótesis 1.1. "El nivel de educación influye en el salario mensual (existe una relación positiva)"</vt:lpstr>
      <vt:lpstr>Hipótesis 1.2. “Los años de experiencia influyen en el salario mensual (existe una relación positiva)" </vt:lpstr>
      <vt:lpstr>Hipótesis 1.3. "El nivel de compromiso influye en el salario mensual (existe una relación positiva)"</vt:lpstr>
      <vt:lpstr>Hipótesis 2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2.2. Área de especialización- “El área de estudios del trabajador influye en su salario mensual"</vt:lpstr>
      <vt:lpstr>Hipótesis 2.2. Área de especialización- “El área de estudios del trabajador influye en su salario mensual"</vt:lpstr>
      <vt:lpstr>Hipótesis 3</vt:lpstr>
      <vt:lpstr>Hipótesis 3.1. Vida personal. “El grado de satisfacción dentro con las relaciones personales puede influir en el salario mensual"</vt:lpstr>
      <vt:lpstr>Hipótesis 3.2. Vida personal. “La percepción del equilibrio entre la vida personal y laboral puede influir en el salario mensual"</vt:lpstr>
      <vt:lpstr>Hipótesis 3.3. Vida personal-  “El estado matrimonial (estado civil) puede influir en el salario mensual" </vt:lpstr>
      <vt:lpstr>Hipótesis 3.3. Vida personal-  “El estado matrimonial (estado civil) puede influir en el salario mensual" </vt:lpstr>
      <vt:lpstr>Hipótesis 4</vt:lpstr>
      <vt:lpstr>Hipótesis 4.1. Factores externos. “Variables incontrolables como el género pueden tener un impacto en el salario"</vt:lpstr>
      <vt:lpstr>Hipótesis 4.2. Factores externos. “Factores incontrolables como la edad pueden tener un impacto en el salario”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2024-06-09T08:18:13Z</dcterms:created>
  <dcterms:modified xsi:type="dcterms:W3CDTF">2024-06-10T16:19:41Z</dcterms:modified>
</cp:coreProperties>
</file>