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7" r:id="rId3"/>
    <p:sldId id="263" r:id="rId4"/>
    <p:sldId id="262" r:id="rId5"/>
    <p:sldId id="268" r:id="rId6"/>
    <p:sldId id="274" r:id="rId7"/>
    <p:sldId id="275" r:id="rId8"/>
    <p:sldId id="276" r:id="rId9"/>
    <p:sldId id="277" r:id="rId10"/>
    <p:sldId id="278" r:id="rId11"/>
    <p:sldId id="279" r:id="rId12"/>
    <p:sldId id="272" r:id="rId13"/>
    <p:sldId id="282" r:id="rId14"/>
    <p:sldId id="281" r:id="rId15"/>
    <p:sldId id="289" r:id="rId16"/>
    <p:sldId id="264" r:id="rId17"/>
    <p:sldId id="269" r:id="rId18"/>
    <p:sldId id="285" r:id="rId19"/>
    <p:sldId id="283" r:id="rId20"/>
    <p:sldId id="284" r:id="rId21"/>
    <p:sldId id="286" r:id="rId22"/>
    <p:sldId id="287" r:id="rId23"/>
    <p:sldId id="290" r:id="rId24"/>
    <p:sldId id="291" r:id="rId25"/>
    <p:sldId id="294" r:id="rId26"/>
    <p:sldId id="299" r:id="rId27"/>
    <p:sldId id="298" r:id="rId28"/>
    <p:sldId id="296" r:id="rId29"/>
    <p:sldId id="300" r:id="rId30"/>
    <p:sldId id="301" r:id="rId31"/>
    <p:sldId id="297" r:id="rId32"/>
    <p:sldId id="265" r:id="rId33"/>
    <p:sldId id="266" r:id="rId34"/>
    <p:sldId id="259" r:id="rId35"/>
    <p:sldId id="260" r:id="rId3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8300E-C66A-4396-974A-762140508AF3}" v="45" dt="2024-07-10T18:00:57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rcos" userId="073fcd4a057fd8c8" providerId="LiveId" clId="{68E8300E-C66A-4396-974A-762140508AF3}"/>
    <pc:docChg chg="undo redo custSel addSld delSld modSld sldOrd">
      <pc:chgData name="Rafael Marcos" userId="073fcd4a057fd8c8" providerId="LiveId" clId="{68E8300E-C66A-4396-974A-762140508AF3}" dt="2024-07-10T18:02:42.377" v="5935" actId="47"/>
      <pc:docMkLst>
        <pc:docMk/>
      </pc:docMkLst>
      <pc:sldChg chg="modSp mod">
        <pc:chgData name="Rafael Marcos" userId="073fcd4a057fd8c8" providerId="LiveId" clId="{68E8300E-C66A-4396-974A-762140508AF3}" dt="2024-07-10T17:57:45.033" v="5812" actId="113"/>
        <pc:sldMkLst>
          <pc:docMk/>
          <pc:sldMk cId="2364594607" sldId="262"/>
        </pc:sldMkLst>
        <pc:spChg chg="mod">
          <ac:chgData name="Rafael Marcos" userId="073fcd4a057fd8c8" providerId="LiveId" clId="{68E8300E-C66A-4396-974A-762140508AF3}" dt="2024-07-10T17:46:54.388" v="5518" actId="20577"/>
          <ac:spMkLst>
            <pc:docMk/>
            <pc:sldMk cId="2364594607" sldId="262"/>
            <ac:spMk id="2" creationId="{06A59CB7-8997-463C-F96F-D6F6C1D3F487}"/>
          </ac:spMkLst>
        </pc:spChg>
        <pc:spChg chg="mod">
          <ac:chgData name="Rafael Marcos" userId="073fcd4a057fd8c8" providerId="LiveId" clId="{68E8300E-C66A-4396-974A-762140508AF3}" dt="2024-07-10T17:57:45.033" v="5812" actId="113"/>
          <ac:spMkLst>
            <pc:docMk/>
            <pc:sldMk cId="2364594607" sldId="262"/>
            <ac:spMk id="3" creationId="{2C6B0BB4-71C7-0EEE-9C18-6204E5BBD59A}"/>
          </ac:spMkLst>
        </pc:spChg>
      </pc:sldChg>
      <pc:sldChg chg="addSp delSp modSp mod ord">
        <pc:chgData name="Rafael Marcos" userId="073fcd4a057fd8c8" providerId="LiveId" clId="{68E8300E-C66A-4396-974A-762140508AF3}" dt="2024-07-10T15:25:39.157" v="4182" actId="20577"/>
        <pc:sldMkLst>
          <pc:docMk/>
          <pc:sldMk cId="1649722237" sldId="264"/>
        </pc:sldMkLst>
        <pc:spChg chg="mod">
          <ac:chgData name="Rafael Marcos" userId="073fcd4a057fd8c8" providerId="LiveId" clId="{68E8300E-C66A-4396-974A-762140508AF3}" dt="2024-07-10T13:56:31.107" v="2565" actId="20577"/>
          <ac:spMkLst>
            <pc:docMk/>
            <pc:sldMk cId="1649722237" sldId="264"/>
            <ac:spMk id="2" creationId="{0276E29C-1913-0185-EBD9-AA1A66BBA0EC}"/>
          </ac:spMkLst>
        </pc:spChg>
        <pc:spChg chg="del">
          <ac:chgData name="Rafael Marcos" userId="073fcd4a057fd8c8" providerId="LiveId" clId="{68E8300E-C66A-4396-974A-762140508AF3}" dt="2024-07-10T13:54:03.557" v="2532" actId="22"/>
          <ac:spMkLst>
            <pc:docMk/>
            <pc:sldMk cId="1649722237" sldId="264"/>
            <ac:spMk id="3" creationId="{C5CFD404-40EE-D9DE-FAE9-6DF935A0A520}"/>
          </ac:spMkLst>
        </pc:spChg>
        <pc:spChg chg="mod">
          <ac:chgData name="Rafael Marcos" userId="073fcd4a057fd8c8" providerId="LiveId" clId="{68E8300E-C66A-4396-974A-762140508AF3}" dt="2024-07-10T15:25:39.157" v="4182" actId="20577"/>
          <ac:spMkLst>
            <pc:docMk/>
            <pc:sldMk cId="1649722237" sldId="264"/>
            <ac:spMk id="4" creationId="{9EB7D058-44CB-85F6-8F15-AA660B58ED83}"/>
          </ac:spMkLst>
        </pc:spChg>
        <pc:spChg chg="add del mod">
          <ac:chgData name="Rafael Marcos" userId="073fcd4a057fd8c8" providerId="LiveId" clId="{68E8300E-C66A-4396-974A-762140508AF3}" dt="2024-07-10T13:56:20.684" v="2534" actId="22"/>
          <ac:spMkLst>
            <pc:docMk/>
            <pc:sldMk cId="1649722237" sldId="264"/>
            <ac:spMk id="8" creationId="{D32EAA59-5FCD-4AFB-CD99-CEB700AF3FE2}"/>
          </ac:spMkLst>
        </pc:spChg>
        <pc:picChg chg="add del mod ord">
          <ac:chgData name="Rafael Marcos" userId="073fcd4a057fd8c8" providerId="LiveId" clId="{68E8300E-C66A-4396-974A-762140508AF3}" dt="2024-07-10T13:56:19.227" v="2533" actId="478"/>
          <ac:picMkLst>
            <pc:docMk/>
            <pc:sldMk cId="1649722237" sldId="264"/>
            <ac:picMk id="6" creationId="{C8FF38C0-BC1D-834F-0905-AE587EB73B98}"/>
          </ac:picMkLst>
        </pc:picChg>
        <pc:picChg chg="add mod ord">
          <ac:chgData name="Rafael Marcos" userId="073fcd4a057fd8c8" providerId="LiveId" clId="{68E8300E-C66A-4396-974A-762140508AF3}" dt="2024-07-10T13:56:20.684" v="2534" actId="22"/>
          <ac:picMkLst>
            <pc:docMk/>
            <pc:sldMk cId="1649722237" sldId="264"/>
            <ac:picMk id="10" creationId="{17F02B03-70BB-84EE-DD0F-45A8694C2AFF}"/>
          </ac:picMkLst>
        </pc:picChg>
      </pc:sldChg>
      <pc:sldChg chg="modSp mod">
        <pc:chgData name="Rafael Marcos" userId="073fcd4a057fd8c8" providerId="LiveId" clId="{68E8300E-C66A-4396-974A-762140508AF3}" dt="2024-07-10T17:46:29.483" v="5509" actId="20577"/>
        <pc:sldMkLst>
          <pc:docMk/>
          <pc:sldMk cId="3382695336" sldId="267"/>
        </pc:sldMkLst>
        <pc:spChg chg="mod">
          <ac:chgData name="Rafael Marcos" userId="073fcd4a057fd8c8" providerId="LiveId" clId="{68E8300E-C66A-4396-974A-762140508AF3}" dt="2024-07-10T17:46:29.483" v="5509" actId="20577"/>
          <ac:spMkLst>
            <pc:docMk/>
            <pc:sldMk cId="3382695336" sldId="267"/>
            <ac:spMk id="6" creationId="{2C86DA91-2348-F3C6-FEDE-FB81CF3DA032}"/>
          </ac:spMkLst>
        </pc:spChg>
      </pc:sldChg>
      <pc:sldChg chg="modSp mod">
        <pc:chgData name="Rafael Marcos" userId="073fcd4a057fd8c8" providerId="LiveId" clId="{68E8300E-C66A-4396-974A-762140508AF3}" dt="2024-07-10T15:52:50.431" v="4603" actId="12"/>
        <pc:sldMkLst>
          <pc:docMk/>
          <pc:sldMk cId="2853928210" sldId="268"/>
        </pc:sldMkLst>
        <pc:spChg chg="mod">
          <ac:chgData name="Rafael Marcos" userId="073fcd4a057fd8c8" providerId="LiveId" clId="{68E8300E-C66A-4396-974A-762140508AF3}" dt="2024-07-10T15:52:50.431" v="4603" actId="12"/>
          <ac:spMkLst>
            <pc:docMk/>
            <pc:sldMk cId="2853928210" sldId="268"/>
            <ac:spMk id="6" creationId="{375F55D2-03A7-7269-0175-E9F9504A08E3}"/>
          </ac:spMkLst>
        </pc:spChg>
      </pc:sldChg>
      <pc:sldChg chg="addSp delSp modSp mod">
        <pc:chgData name="Rafael Marcos" userId="073fcd4a057fd8c8" providerId="LiveId" clId="{68E8300E-C66A-4396-974A-762140508AF3}" dt="2024-07-10T14:14:15.572" v="3165" actId="20577"/>
        <pc:sldMkLst>
          <pc:docMk/>
          <pc:sldMk cId="1186059107" sldId="269"/>
        </pc:sldMkLst>
        <pc:spChg chg="mod">
          <ac:chgData name="Rafael Marcos" userId="073fcd4a057fd8c8" providerId="LiveId" clId="{68E8300E-C66A-4396-974A-762140508AF3}" dt="2024-07-10T14:14:15.572" v="3165" actId="20577"/>
          <ac:spMkLst>
            <pc:docMk/>
            <pc:sldMk cId="1186059107" sldId="269"/>
            <ac:spMk id="2" creationId="{CE0DD3EA-ED3F-252E-EDF8-51A50C3375A0}"/>
          </ac:spMkLst>
        </pc:spChg>
        <pc:spChg chg="del">
          <ac:chgData name="Rafael Marcos" userId="073fcd4a057fd8c8" providerId="LiveId" clId="{68E8300E-C66A-4396-974A-762140508AF3}" dt="2024-07-10T13:49:50.930" v="2454" actId="478"/>
          <ac:spMkLst>
            <pc:docMk/>
            <pc:sldMk cId="1186059107" sldId="269"/>
            <ac:spMk id="3" creationId="{22B3798D-8CCC-6D86-61E8-D55D809FCDA9}"/>
          </ac:spMkLst>
        </pc:spChg>
        <pc:spChg chg="add del mod">
          <ac:chgData name="Rafael Marcos" userId="073fcd4a057fd8c8" providerId="LiveId" clId="{68E8300E-C66A-4396-974A-762140508AF3}" dt="2024-07-10T13:49:56.958" v="2456" actId="22"/>
          <ac:spMkLst>
            <pc:docMk/>
            <pc:sldMk cId="1186059107" sldId="269"/>
            <ac:spMk id="5" creationId="{B0FFFAF1-A1E0-1DC9-A991-BCF79DD702D3}"/>
          </ac:spMkLst>
        </pc:spChg>
        <pc:spChg chg="add del mod">
          <ac:chgData name="Rafael Marcos" userId="073fcd4a057fd8c8" providerId="LiveId" clId="{68E8300E-C66A-4396-974A-762140508AF3}" dt="2024-07-10T13:51:23.016" v="2461" actId="22"/>
          <ac:spMkLst>
            <pc:docMk/>
            <pc:sldMk cId="1186059107" sldId="269"/>
            <ac:spMk id="11" creationId="{7A9F24BC-D69F-2444-BF42-703B26EBA361}"/>
          </ac:spMkLst>
        </pc:spChg>
        <pc:picChg chg="add del">
          <ac:chgData name="Rafael Marcos" userId="073fcd4a057fd8c8" providerId="LiveId" clId="{68E8300E-C66A-4396-974A-762140508AF3}" dt="2024-07-10T13:50:03.026" v="2457" actId="21"/>
          <ac:picMkLst>
            <pc:docMk/>
            <pc:sldMk cId="1186059107" sldId="269"/>
            <ac:picMk id="7" creationId="{203C3FCB-9CA8-7011-90E2-229ED7F11FCB}"/>
          </ac:picMkLst>
        </pc:picChg>
        <pc:picChg chg="add del mod ord">
          <ac:chgData name="Rafael Marcos" userId="073fcd4a057fd8c8" providerId="LiveId" clId="{68E8300E-C66A-4396-974A-762140508AF3}" dt="2024-07-10T13:50:19.602" v="2460" actId="478"/>
          <ac:picMkLst>
            <pc:docMk/>
            <pc:sldMk cId="1186059107" sldId="269"/>
            <ac:picMk id="9" creationId="{8540623B-9F9E-CF91-8C50-D937043BFCFC}"/>
          </ac:picMkLst>
        </pc:picChg>
        <pc:picChg chg="add mod ord modCrop">
          <ac:chgData name="Rafael Marcos" userId="073fcd4a057fd8c8" providerId="LiveId" clId="{68E8300E-C66A-4396-974A-762140508AF3}" dt="2024-07-10T14:14:01.165" v="3164" actId="1036"/>
          <ac:picMkLst>
            <pc:docMk/>
            <pc:sldMk cId="1186059107" sldId="269"/>
            <ac:picMk id="13" creationId="{E5497F80-9777-B3AD-3200-FE38E160E878}"/>
          </ac:picMkLst>
        </pc:picChg>
      </pc:sldChg>
      <pc:sldChg chg="del ord">
        <pc:chgData name="Rafael Marcos" userId="073fcd4a057fd8c8" providerId="LiveId" clId="{68E8300E-C66A-4396-974A-762140508AF3}" dt="2024-07-10T13:57:13.633" v="2584" actId="47"/>
        <pc:sldMkLst>
          <pc:docMk/>
          <pc:sldMk cId="2393571274" sldId="270"/>
        </pc:sldMkLst>
      </pc:sldChg>
      <pc:sldChg chg="modSp del mod">
        <pc:chgData name="Rafael Marcos" userId="073fcd4a057fd8c8" providerId="LiveId" clId="{68E8300E-C66A-4396-974A-762140508AF3}" dt="2024-07-10T17:17:15.984" v="4963" actId="47"/>
        <pc:sldMkLst>
          <pc:docMk/>
          <pc:sldMk cId="2301277966" sldId="271"/>
        </pc:sldMkLst>
        <pc:spChg chg="mod">
          <ac:chgData name="Rafael Marcos" userId="073fcd4a057fd8c8" providerId="LiveId" clId="{68E8300E-C66A-4396-974A-762140508AF3}" dt="2024-07-10T16:09:07.710" v="4694" actId="20577"/>
          <ac:spMkLst>
            <pc:docMk/>
            <pc:sldMk cId="2301277966" sldId="271"/>
            <ac:spMk id="2" creationId="{CE0DD3EA-ED3F-252E-EDF8-51A50C3375A0}"/>
          </ac:spMkLst>
        </pc:spChg>
      </pc:sldChg>
      <pc:sldChg chg="addSp modSp mod ord">
        <pc:chgData name="Rafael Marcos" userId="073fcd4a057fd8c8" providerId="LiveId" clId="{68E8300E-C66A-4396-974A-762140508AF3}" dt="2024-07-10T15:53:16.937" v="4605" actId="12"/>
        <pc:sldMkLst>
          <pc:docMk/>
          <pc:sldMk cId="3574971634" sldId="272"/>
        </pc:sldMkLst>
        <pc:spChg chg="add mod">
          <ac:chgData name="Rafael Marcos" userId="073fcd4a057fd8c8" providerId="LiveId" clId="{68E8300E-C66A-4396-974A-762140508AF3}" dt="2024-07-10T15:53:16.937" v="4605" actId="12"/>
          <ac:spMkLst>
            <pc:docMk/>
            <pc:sldMk cId="3574971634" sldId="272"/>
            <ac:spMk id="4" creationId="{15722F59-2F9C-0743-E3EA-2D40F27C4346}"/>
          </ac:spMkLst>
        </pc:spChg>
      </pc:sldChg>
      <pc:sldChg chg="del">
        <pc:chgData name="Rafael Marcos" userId="073fcd4a057fd8c8" providerId="LiveId" clId="{68E8300E-C66A-4396-974A-762140508AF3}" dt="2024-07-10T17:17:22.608" v="4964" actId="47"/>
        <pc:sldMkLst>
          <pc:docMk/>
          <pc:sldMk cId="564210450" sldId="273"/>
        </pc:sldMkLst>
      </pc:sldChg>
      <pc:sldChg chg="modSp mod">
        <pc:chgData name="Rafael Marcos" userId="073fcd4a057fd8c8" providerId="LiveId" clId="{68E8300E-C66A-4396-974A-762140508AF3}" dt="2024-07-10T09:46:38.008" v="346" actId="20577"/>
        <pc:sldMkLst>
          <pc:docMk/>
          <pc:sldMk cId="3439230237" sldId="275"/>
        </pc:sldMkLst>
        <pc:spChg chg="mod">
          <ac:chgData name="Rafael Marcos" userId="073fcd4a057fd8c8" providerId="LiveId" clId="{68E8300E-C66A-4396-974A-762140508AF3}" dt="2024-07-10T09:46:38.008" v="346" actId="20577"/>
          <ac:spMkLst>
            <pc:docMk/>
            <pc:sldMk cId="3439230237" sldId="275"/>
            <ac:spMk id="4" creationId="{930BA6AE-4868-AEE6-E9CA-0BBD6DD35F2C}"/>
          </ac:spMkLst>
        </pc:spChg>
      </pc:sldChg>
      <pc:sldChg chg="modSp mod">
        <pc:chgData name="Rafael Marcos" userId="073fcd4a057fd8c8" providerId="LiveId" clId="{68E8300E-C66A-4396-974A-762140508AF3}" dt="2024-07-10T09:54:18.563" v="354" actId="27636"/>
        <pc:sldMkLst>
          <pc:docMk/>
          <pc:sldMk cId="1116875245" sldId="276"/>
        </pc:sldMkLst>
        <pc:spChg chg="mod">
          <ac:chgData name="Rafael Marcos" userId="073fcd4a057fd8c8" providerId="LiveId" clId="{68E8300E-C66A-4396-974A-762140508AF3}" dt="2024-07-10T09:54:18.563" v="354" actId="27636"/>
          <ac:spMkLst>
            <pc:docMk/>
            <pc:sldMk cId="1116875245" sldId="276"/>
            <ac:spMk id="2" creationId="{5F3D66C6-50D0-B618-A973-9040DA7FDA2A}"/>
          </ac:spMkLst>
        </pc:spChg>
        <pc:spChg chg="mod">
          <ac:chgData name="Rafael Marcos" userId="073fcd4a057fd8c8" providerId="LiveId" clId="{68E8300E-C66A-4396-974A-762140508AF3}" dt="2024-07-10T09:44:41.896" v="261" actId="20577"/>
          <ac:spMkLst>
            <pc:docMk/>
            <pc:sldMk cId="1116875245" sldId="276"/>
            <ac:spMk id="4" creationId="{930BA6AE-4868-AEE6-E9CA-0BBD6DD35F2C}"/>
          </ac:spMkLst>
        </pc:spChg>
      </pc:sldChg>
      <pc:sldChg chg="addSp delSp modSp add mod">
        <pc:chgData name="Rafael Marcos" userId="073fcd4a057fd8c8" providerId="LiveId" clId="{68E8300E-C66A-4396-974A-762140508AF3}" dt="2024-07-10T09:54:38.285" v="365" actId="20577"/>
        <pc:sldMkLst>
          <pc:docMk/>
          <pc:sldMk cId="1821686590" sldId="277"/>
        </pc:sldMkLst>
        <pc:spChg chg="mod">
          <ac:chgData name="Rafael Marcos" userId="073fcd4a057fd8c8" providerId="LiveId" clId="{68E8300E-C66A-4396-974A-762140508AF3}" dt="2024-07-10T09:54:38.285" v="365" actId="20577"/>
          <ac:spMkLst>
            <pc:docMk/>
            <pc:sldMk cId="1821686590" sldId="277"/>
            <ac:spMk id="2" creationId="{5F3D66C6-50D0-B618-A973-9040DA7FDA2A}"/>
          </ac:spMkLst>
        </pc:spChg>
        <pc:spChg chg="mod">
          <ac:chgData name="Rafael Marcos" userId="073fcd4a057fd8c8" providerId="LiveId" clId="{68E8300E-C66A-4396-974A-762140508AF3}" dt="2024-07-10T09:42:17.206" v="228" actId="20577"/>
          <ac:spMkLst>
            <pc:docMk/>
            <pc:sldMk cId="1821686590" sldId="277"/>
            <ac:spMk id="4" creationId="{930BA6AE-4868-AEE6-E9CA-0BBD6DD35F2C}"/>
          </ac:spMkLst>
        </pc:spChg>
        <pc:spChg chg="add del mod">
          <ac:chgData name="Rafael Marcos" userId="073fcd4a057fd8c8" providerId="LiveId" clId="{68E8300E-C66A-4396-974A-762140508AF3}" dt="2024-07-10T09:51:31.517" v="350" actId="22"/>
          <ac:spMkLst>
            <pc:docMk/>
            <pc:sldMk cId="1821686590" sldId="277"/>
            <ac:spMk id="5" creationId="{7AC6C426-468C-045B-CAB9-984ED1C3379F}"/>
          </ac:spMkLst>
        </pc:spChg>
        <pc:picChg chg="add del">
          <ac:chgData name="Rafael Marcos" userId="073fcd4a057fd8c8" providerId="LiveId" clId="{68E8300E-C66A-4396-974A-762140508AF3}" dt="2024-07-10T09:51:29.724" v="349" actId="478"/>
          <ac:picMkLst>
            <pc:docMk/>
            <pc:sldMk cId="1821686590" sldId="277"/>
            <ac:picMk id="7" creationId="{6C619474-1305-D13C-54E1-6AD2F193B26B}"/>
          </ac:picMkLst>
        </pc:picChg>
        <pc:picChg chg="add mod ord">
          <ac:chgData name="Rafael Marcos" userId="073fcd4a057fd8c8" providerId="LiveId" clId="{68E8300E-C66A-4396-974A-762140508AF3}" dt="2024-07-10T09:51:31.517" v="350" actId="22"/>
          <ac:picMkLst>
            <pc:docMk/>
            <pc:sldMk cId="1821686590" sldId="277"/>
            <ac:picMk id="9" creationId="{21B5FB75-2B21-6032-8D52-FF38AF21F4FE}"/>
          </ac:picMkLst>
        </pc:picChg>
        <pc:picChg chg="del">
          <ac:chgData name="Rafael Marcos" userId="073fcd4a057fd8c8" providerId="LiveId" clId="{68E8300E-C66A-4396-974A-762140508AF3}" dt="2024-07-10T09:51:26.811" v="347" actId="478"/>
          <ac:picMkLst>
            <pc:docMk/>
            <pc:sldMk cId="1821686590" sldId="277"/>
            <ac:picMk id="12" creationId="{B903A729-8CEF-26D4-4E21-2A1918B098D6}"/>
          </ac:picMkLst>
        </pc:picChg>
      </pc:sldChg>
      <pc:sldChg chg="addSp delSp modSp add mod">
        <pc:chgData name="Rafael Marcos" userId="073fcd4a057fd8c8" providerId="LiveId" clId="{68E8300E-C66A-4396-974A-762140508AF3}" dt="2024-07-10T10:59:37.135" v="2449" actId="20577"/>
        <pc:sldMkLst>
          <pc:docMk/>
          <pc:sldMk cId="4206851481" sldId="278"/>
        </pc:sldMkLst>
        <pc:spChg chg="mod">
          <ac:chgData name="Rafael Marcos" userId="073fcd4a057fd8c8" providerId="LiveId" clId="{68E8300E-C66A-4396-974A-762140508AF3}" dt="2024-07-10T10:59:37.135" v="2449" actId="20577"/>
          <ac:spMkLst>
            <pc:docMk/>
            <pc:sldMk cId="4206851481" sldId="278"/>
            <ac:spMk id="2" creationId="{5F3D66C6-50D0-B618-A973-9040DA7FDA2A}"/>
          </ac:spMkLst>
        </pc:spChg>
        <pc:spChg chg="mod">
          <ac:chgData name="Rafael Marcos" userId="073fcd4a057fd8c8" providerId="LiveId" clId="{68E8300E-C66A-4396-974A-762140508AF3}" dt="2024-07-10T10:31:00.369" v="1216" actId="20577"/>
          <ac:spMkLst>
            <pc:docMk/>
            <pc:sldMk cId="4206851481" sldId="278"/>
            <ac:spMk id="4" creationId="{930BA6AE-4868-AEE6-E9CA-0BBD6DD35F2C}"/>
          </ac:spMkLst>
        </pc:spChg>
        <pc:spChg chg="add del mod">
          <ac:chgData name="Rafael Marcos" userId="073fcd4a057fd8c8" providerId="LiveId" clId="{68E8300E-C66A-4396-974A-762140508AF3}" dt="2024-07-10T09:56:23.023" v="368" actId="22"/>
          <ac:spMkLst>
            <pc:docMk/>
            <pc:sldMk cId="4206851481" sldId="278"/>
            <ac:spMk id="5" creationId="{8234686A-CAF2-8EBD-D0FA-3794A68BA906}"/>
          </ac:spMkLst>
        </pc:spChg>
        <pc:spChg chg="add del mod">
          <ac:chgData name="Rafael Marcos" userId="073fcd4a057fd8c8" providerId="LiveId" clId="{68E8300E-C66A-4396-974A-762140508AF3}" dt="2024-07-10T10:14:48.095" v="372" actId="22"/>
          <ac:spMkLst>
            <pc:docMk/>
            <pc:sldMk cId="4206851481" sldId="278"/>
            <ac:spMk id="10" creationId="{DA974C0C-2585-CABF-E9B1-E382ACE3B10C}"/>
          </ac:spMkLst>
        </pc:spChg>
        <pc:spChg chg="add del mod">
          <ac:chgData name="Rafael Marcos" userId="073fcd4a057fd8c8" providerId="LiveId" clId="{68E8300E-C66A-4396-974A-762140508AF3}" dt="2024-07-10T10:25:05.865" v="713" actId="22"/>
          <ac:spMkLst>
            <pc:docMk/>
            <pc:sldMk cId="4206851481" sldId="278"/>
            <ac:spMk id="16" creationId="{1D4F2971-C1E9-EA66-C2AA-20E5F63EFFD4}"/>
          </ac:spMkLst>
        </pc:spChg>
        <pc:picChg chg="add del mod ord">
          <ac:chgData name="Rafael Marcos" userId="073fcd4a057fd8c8" providerId="LiveId" clId="{68E8300E-C66A-4396-974A-762140508AF3}" dt="2024-07-10T10:14:43.188" v="369" actId="478"/>
          <ac:picMkLst>
            <pc:docMk/>
            <pc:sldMk cId="4206851481" sldId="278"/>
            <ac:picMk id="7" creationId="{5757B7F1-DD0F-5D59-3A77-E37BA49F16E4}"/>
          </ac:picMkLst>
        </pc:picChg>
        <pc:picChg chg="del">
          <ac:chgData name="Rafael Marcos" userId="073fcd4a057fd8c8" providerId="LiveId" clId="{68E8300E-C66A-4396-974A-762140508AF3}" dt="2024-07-10T09:56:21.293" v="367" actId="478"/>
          <ac:picMkLst>
            <pc:docMk/>
            <pc:sldMk cId="4206851481" sldId="278"/>
            <ac:picMk id="9" creationId="{21B5FB75-2B21-6032-8D52-FF38AF21F4FE}"/>
          </ac:picMkLst>
        </pc:picChg>
        <pc:picChg chg="add del">
          <ac:chgData name="Rafael Marcos" userId="073fcd4a057fd8c8" providerId="LiveId" clId="{68E8300E-C66A-4396-974A-762140508AF3}" dt="2024-07-10T10:14:46.543" v="371" actId="478"/>
          <ac:picMkLst>
            <pc:docMk/>
            <pc:sldMk cId="4206851481" sldId="278"/>
            <ac:picMk id="12" creationId="{AAEC786A-A4AC-1B1D-E989-C806EB6D1BEA}"/>
          </ac:picMkLst>
        </pc:picChg>
        <pc:picChg chg="add del mod ord">
          <ac:chgData name="Rafael Marcos" userId="073fcd4a057fd8c8" providerId="LiveId" clId="{68E8300E-C66A-4396-974A-762140508AF3}" dt="2024-07-10T10:25:04.438" v="712" actId="478"/>
          <ac:picMkLst>
            <pc:docMk/>
            <pc:sldMk cId="4206851481" sldId="278"/>
            <ac:picMk id="14" creationId="{ADA4762F-0CED-6CAE-B3E1-91572BD7B9DF}"/>
          </ac:picMkLst>
        </pc:picChg>
        <pc:picChg chg="add mod ord">
          <ac:chgData name="Rafael Marcos" userId="073fcd4a057fd8c8" providerId="LiveId" clId="{68E8300E-C66A-4396-974A-762140508AF3}" dt="2024-07-10T10:25:05.865" v="713" actId="22"/>
          <ac:picMkLst>
            <pc:docMk/>
            <pc:sldMk cId="4206851481" sldId="278"/>
            <ac:picMk id="18" creationId="{A13682E3-5FEC-6223-0A15-81823506C0BC}"/>
          </ac:picMkLst>
        </pc:picChg>
      </pc:sldChg>
      <pc:sldChg chg="addSp delSp modSp add mod">
        <pc:chgData name="Rafael Marcos" userId="073fcd4a057fd8c8" providerId="LiveId" clId="{68E8300E-C66A-4396-974A-762140508AF3}" dt="2024-07-10T10:59:16.139" v="2432" actId="20577"/>
        <pc:sldMkLst>
          <pc:docMk/>
          <pc:sldMk cId="3525782086" sldId="279"/>
        </pc:sldMkLst>
        <pc:spChg chg="mod">
          <ac:chgData name="Rafael Marcos" userId="073fcd4a057fd8c8" providerId="LiveId" clId="{68E8300E-C66A-4396-974A-762140508AF3}" dt="2024-07-10T10:59:16.139" v="2432" actId="20577"/>
          <ac:spMkLst>
            <pc:docMk/>
            <pc:sldMk cId="3525782086" sldId="279"/>
            <ac:spMk id="2" creationId="{5F3D66C6-50D0-B618-A973-9040DA7FDA2A}"/>
          </ac:spMkLst>
        </pc:spChg>
        <pc:spChg chg="mod">
          <ac:chgData name="Rafael Marcos" userId="073fcd4a057fd8c8" providerId="LiveId" clId="{68E8300E-C66A-4396-974A-762140508AF3}" dt="2024-07-10T10:26:43.295" v="737" actId="20577"/>
          <ac:spMkLst>
            <pc:docMk/>
            <pc:sldMk cId="3525782086" sldId="279"/>
            <ac:spMk id="4" creationId="{930BA6AE-4868-AEE6-E9CA-0BBD6DD35F2C}"/>
          </ac:spMkLst>
        </pc:spChg>
        <pc:spChg chg="add del mod">
          <ac:chgData name="Rafael Marcos" userId="073fcd4a057fd8c8" providerId="LiveId" clId="{68E8300E-C66A-4396-974A-762140508AF3}" dt="2024-07-10T10:15:51.616" v="422"/>
          <ac:spMkLst>
            <pc:docMk/>
            <pc:sldMk cId="3525782086" sldId="279"/>
            <ac:spMk id="7" creationId="{3AB92539-7A7E-C660-93A6-2D850538C322}"/>
          </ac:spMkLst>
        </pc:spChg>
        <pc:spChg chg="add del mod">
          <ac:chgData name="Rafael Marcos" userId="073fcd4a057fd8c8" providerId="LiveId" clId="{68E8300E-C66A-4396-974A-762140508AF3}" dt="2024-07-10T10:19:09.334" v="448" actId="22"/>
          <ac:spMkLst>
            <pc:docMk/>
            <pc:sldMk cId="3525782086" sldId="279"/>
            <ac:spMk id="10" creationId="{F05BADF9-C802-26E2-8CCE-1312BC18DDEB}"/>
          </ac:spMkLst>
        </pc:spChg>
        <pc:spChg chg="add del mod">
          <ac:chgData name="Rafael Marcos" userId="073fcd4a057fd8c8" providerId="LiveId" clId="{68E8300E-C66A-4396-974A-762140508AF3}" dt="2024-07-10T10:23:17.086" v="709" actId="22"/>
          <ac:spMkLst>
            <pc:docMk/>
            <pc:sldMk cId="3525782086" sldId="279"/>
            <ac:spMk id="17" creationId="{F7BB4813-C145-041F-AD7A-164EB1E6F997}"/>
          </ac:spMkLst>
        </pc:spChg>
        <pc:spChg chg="add del mod">
          <ac:chgData name="Rafael Marcos" userId="073fcd4a057fd8c8" providerId="LiveId" clId="{68E8300E-C66A-4396-974A-762140508AF3}" dt="2024-07-10T10:25:56.861" v="717" actId="22"/>
          <ac:spMkLst>
            <pc:docMk/>
            <pc:sldMk cId="3525782086" sldId="279"/>
            <ac:spMk id="23" creationId="{E5C68F0A-3FD6-0D46-18C3-E73765D71004}"/>
          </ac:spMkLst>
        </pc:spChg>
        <pc:picChg chg="add del">
          <ac:chgData name="Rafael Marcos" userId="073fcd4a057fd8c8" providerId="LiveId" clId="{68E8300E-C66A-4396-974A-762140508AF3}" dt="2024-07-10T10:15:49.636" v="421" actId="21"/>
          <ac:picMkLst>
            <pc:docMk/>
            <pc:sldMk cId="3525782086" sldId="279"/>
            <ac:picMk id="5" creationId="{8F2CD4BA-6DC4-8C19-A697-9F3A4DA1EE35}"/>
          </ac:picMkLst>
        </pc:picChg>
        <pc:picChg chg="add del mod">
          <ac:chgData name="Rafael Marcos" userId="073fcd4a057fd8c8" providerId="LiveId" clId="{68E8300E-C66A-4396-974A-762140508AF3}" dt="2024-07-10T10:19:07.710" v="447" actId="478"/>
          <ac:picMkLst>
            <pc:docMk/>
            <pc:sldMk cId="3525782086" sldId="279"/>
            <ac:picMk id="8" creationId="{8F2CD4BA-6DC4-8C19-A697-9F3A4DA1EE35}"/>
          </ac:picMkLst>
        </pc:picChg>
        <pc:picChg chg="add del mod ord">
          <ac:chgData name="Rafael Marcos" userId="073fcd4a057fd8c8" providerId="LiveId" clId="{68E8300E-C66A-4396-974A-762140508AF3}" dt="2024-07-10T10:23:10.125" v="706" actId="478"/>
          <ac:picMkLst>
            <pc:docMk/>
            <pc:sldMk cId="3525782086" sldId="279"/>
            <ac:picMk id="12" creationId="{4E994693-2BDA-6FC8-1FCB-ED5A44BA1CE6}"/>
          </ac:picMkLst>
        </pc:picChg>
        <pc:picChg chg="del">
          <ac:chgData name="Rafael Marcos" userId="073fcd4a057fd8c8" providerId="LiveId" clId="{68E8300E-C66A-4396-974A-762140508AF3}" dt="2024-07-10T10:15:45.914" v="420" actId="478"/>
          <ac:picMkLst>
            <pc:docMk/>
            <pc:sldMk cId="3525782086" sldId="279"/>
            <ac:picMk id="14" creationId="{ADA4762F-0CED-6CAE-B3E1-91572BD7B9DF}"/>
          </ac:picMkLst>
        </pc:picChg>
        <pc:picChg chg="add del">
          <ac:chgData name="Rafael Marcos" userId="073fcd4a057fd8c8" providerId="LiveId" clId="{68E8300E-C66A-4396-974A-762140508AF3}" dt="2024-07-10T10:22:36.499" v="705" actId="478"/>
          <ac:picMkLst>
            <pc:docMk/>
            <pc:sldMk cId="3525782086" sldId="279"/>
            <ac:picMk id="15" creationId="{63F8F76A-C3F0-F76D-D361-B728F5E8A1D9}"/>
          </ac:picMkLst>
        </pc:picChg>
        <pc:picChg chg="add del">
          <ac:chgData name="Rafael Marcos" userId="073fcd4a057fd8c8" providerId="LiveId" clId="{68E8300E-C66A-4396-974A-762140508AF3}" dt="2024-07-10T10:23:15.375" v="708" actId="478"/>
          <ac:picMkLst>
            <pc:docMk/>
            <pc:sldMk cId="3525782086" sldId="279"/>
            <ac:picMk id="19" creationId="{3DB74318-D2B5-ED64-54B2-E893C93AC38A}"/>
          </ac:picMkLst>
        </pc:picChg>
        <pc:picChg chg="add del mod ord">
          <ac:chgData name="Rafael Marcos" userId="073fcd4a057fd8c8" providerId="LiveId" clId="{68E8300E-C66A-4396-974A-762140508AF3}" dt="2024-07-10T10:25:52.182" v="714" actId="478"/>
          <ac:picMkLst>
            <pc:docMk/>
            <pc:sldMk cId="3525782086" sldId="279"/>
            <ac:picMk id="21" creationId="{739216FB-3D79-B0B0-C996-BBDF493AAB94}"/>
          </ac:picMkLst>
        </pc:picChg>
        <pc:picChg chg="add del">
          <ac:chgData name="Rafael Marcos" userId="073fcd4a057fd8c8" providerId="LiveId" clId="{68E8300E-C66A-4396-974A-762140508AF3}" dt="2024-07-10T10:25:55.473" v="716" actId="22"/>
          <ac:picMkLst>
            <pc:docMk/>
            <pc:sldMk cId="3525782086" sldId="279"/>
            <ac:picMk id="25" creationId="{382F5E12-6C29-0E8D-E8EF-92A096624973}"/>
          </ac:picMkLst>
        </pc:picChg>
        <pc:picChg chg="add mod ord">
          <ac:chgData name="Rafael Marcos" userId="073fcd4a057fd8c8" providerId="LiveId" clId="{68E8300E-C66A-4396-974A-762140508AF3}" dt="2024-07-10T10:26:07.941" v="719" actId="14100"/>
          <ac:picMkLst>
            <pc:docMk/>
            <pc:sldMk cId="3525782086" sldId="279"/>
            <ac:picMk id="27" creationId="{CC7C7214-6493-46B6-E7A8-A0FDCF95B5EA}"/>
          </ac:picMkLst>
        </pc:picChg>
      </pc:sldChg>
      <pc:sldChg chg="modSp add del mod">
        <pc:chgData name="Rafael Marcos" userId="073fcd4a057fd8c8" providerId="LiveId" clId="{68E8300E-C66A-4396-974A-762140508AF3}" dt="2024-07-10T15:45:16.321" v="4309" actId="47"/>
        <pc:sldMkLst>
          <pc:docMk/>
          <pc:sldMk cId="2008369949" sldId="280"/>
        </pc:sldMkLst>
        <pc:spChg chg="mod">
          <ac:chgData name="Rafael Marcos" userId="073fcd4a057fd8c8" providerId="LiveId" clId="{68E8300E-C66A-4396-974A-762140508AF3}" dt="2024-07-10T15:44:58.893" v="4305" actId="21"/>
          <ac:spMkLst>
            <pc:docMk/>
            <pc:sldMk cId="2008369949" sldId="280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0T15:44:33.250" v="4301" actId="21"/>
          <ac:spMkLst>
            <pc:docMk/>
            <pc:sldMk cId="2008369949" sldId="280"/>
            <ac:spMk id="6" creationId="{375F55D2-03A7-7269-0175-E9F9504A08E3}"/>
          </ac:spMkLst>
        </pc:spChg>
      </pc:sldChg>
      <pc:sldChg chg="addSp delSp modSp add mod ord">
        <pc:chgData name="Rafael Marcos" userId="073fcd4a057fd8c8" providerId="LiveId" clId="{68E8300E-C66A-4396-974A-762140508AF3}" dt="2024-07-10T11:03:21.532" v="2453" actId="22"/>
        <pc:sldMkLst>
          <pc:docMk/>
          <pc:sldMk cId="3121443867" sldId="281"/>
        </pc:sldMkLst>
        <pc:spChg chg="mod">
          <ac:chgData name="Rafael Marcos" userId="073fcd4a057fd8c8" providerId="LiveId" clId="{68E8300E-C66A-4396-974A-762140508AF3}" dt="2024-07-10T10:47:10.418" v="2082" actId="20577"/>
          <ac:spMkLst>
            <pc:docMk/>
            <pc:sldMk cId="3121443867" sldId="281"/>
            <ac:spMk id="2" creationId="{CE0DD3EA-ED3F-252E-EDF8-51A50C3375A0}"/>
          </ac:spMkLst>
        </pc:spChg>
        <pc:spChg chg="del mod">
          <ac:chgData name="Rafael Marcos" userId="073fcd4a057fd8c8" providerId="LiveId" clId="{68E8300E-C66A-4396-974A-762140508AF3}" dt="2024-07-10T10:48:14.608" v="2089"/>
          <ac:spMkLst>
            <pc:docMk/>
            <pc:sldMk cId="3121443867" sldId="281"/>
            <ac:spMk id="3" creationId="{22B3798D-8CCC-6D86-61E8-D55D809FCDA9}"/>
          </ac:spMkLst>
        </pc:spChg>
        <pc:spChg chg="add del mod">
          <ac:chgData name="Rafael Marcos" userId="073fcd4a057fd8c8" providerId="LiveId" clId="{68E8300E-C66A-4396-974A-762140508AF3}" dt="2024-07-10T11:03:21.532" v="2453" actId="22"/>
          <ac:spMkLst>
            <pc:docMk/>
            <pc:sldMk cId="3121443867" sldId="281"/>
            <ac:spMk id="8" creationId="{2324EEEC-6F5C-04A5-4B50-0C4328DC79D4}"/>
          </ac:spMkLst>
        </pc:spChg>
        <pc:picChg chg="add del mod">
          <ac:chgData name="Rafael Marcos" userId="073fcd4a057fd8c8" providerId="LiveId" clId="{68E8300E-C66A-4396-974A-762140508AF3}" dt="2024-07-10T10:48:06.444" v="2087" actId="21"/>
          <ac:picMkLst>
            <pc:docMk/>
            <pc:sldMk cId="3121443867" sldId="281"/>
            <ac:picMk id="5" creationId="{DDE2E2B2-0707-68EA-5BF1-B62463E27BD7}"/>
          </ac:picMkLst>
        </pc:picChg>
        <pc:picChg chg="add del mod">
          <ac:chgData name="Rafael Marcos" userId="073fcd4a057fd8c8" providerId="LiveId" clId="{68E8300E-C66A-4396-974A-762140508AF3}" dt="2024-07-10T11:03:16.891" v="2450" actId="478"/>
          <ac:picMkLst>
            <pc:docMk/>
            <pc:sldMk cId="3121443867" sldId="281"/>
            <ac:picMk id="6" creationId="{DDE2E2B2-0707-68EA-5BF1-B62463E27BD7}"/>
          </ac:picMkLst>
        </pc:picChg>
        <pc:picChg chg="add del">
          <ac:chgData name="Rafael Marcos" userId="073fcd4a057fd8c8" providerId="LiveId" clId="{68E8300E-C66A-4396-974A-762140508AF3}" dt="2024-07-10T11:03:20.200" v="2452" actId="478"/>
          <ac:picMkLst>
            <pc:docMk/>
            <pc:sldMk cId="3121443867" sldId="281"/>
            <ac:picMk id="10" creationId="{3015FD15-F5FD-B8F2-B24A-497F722DE05A}"/>
          </ac:picMkLst>
        </pc:picChg>
        <pc:picChg chg="add mod ord">
          <ac:chgData name="Rafael Marcos" userId="073fcd4a057fd8c8" providerId="LiveId" clId="{68E8300E-C66A-4396-974A-762140508AF3}" dt="2024-07-10T11:03:21.532" v="2453" actId="22"/>
          <ac:picMkLst>
            <pc:docMk/>
            <pc:sldMk cId="3121443867" sldId="281"/>
            <ac:picMk id="12" creationId="{60F5317C-F673-F0B9-CF4B-6706ADC34BB4}"/>
          </ac:picMkLst>
        </pc:picChg>
      </pc:sldChg>
      <pc:sldChg chg="addSp delSp modSp add mod">
        <pc:chgData name="Rafael Marcos" userId="073fcd4a057fd8c8" providerId="LiveId" clId="{68E8300E-C66A-4396-974A-762140508AF3}" dt="2024-07-10T17:48:20.985" v="5561" actId="20577"/>
        <pc:sldMkLst>
          <pc:docMk/>
          <pc:sldMk cId="3377918298" sldId="282"/>
        </pc:sldMkLst>
        <pc:spChg chg="mod">
          <ac:chgData name="Rafael Marcos" userId="073fcd4a057fd8c8" providerId="LiveId" clId="{68E8300E-C66A-4396-974A-762140508AF3}" dt="2024-07-10T10:46:25.534" v="2056"/>
          <ac:spMkLst>
            <pc:docMk/>
            <pc:sldMk cId="3377918298" sldId="282"/>
            <ac:spMk id="2" creationId="{CE0DD3EA-ED3F-252E-EDF8-51A50C3375A0}"/>
          </ac:spMkLst>
        </pc:spChg>
        <pc:spChg chg="mod">
          <ac:chgData name="Rafael Marcos" userId="073fcd4a057fd8c8" providerId="LiveId" clId="{68E8300E-C66A-4396-974A-762140508AF3}" dt="2024-07-10T17:48:20.985" v="5561" actId="20577"/>
          <ac:spMkLst>
            <pc:docMk/>
            <pc:sldMk cId="3377918298" sldId="282"/>
            <ac:spMk id="3" creationId="{22B3798D-8CCC-6D86-61E8-D55D809FCDA9}"/>
          </ac:spMkLst>
        </pc:spChg>
        <pc:spChg chg="add del">
          <ac:chgData name="Rafael Marcos" userId="073fcd4a057fd8c8" providerId="LiveId" clId="{68E8300E-C66A-4396-974A-762140508AF3}" dt="2024-07-10T10:46:44.413" v="2058" actId="478"/>
          <ac:spMkLst>
            <pc:docMk/>
            <pc:sldMk cId="3377918298" sldId="282"/>
            <ac:spMk id="5" creationId="{A599CC68-1EB7-85CF-691E-20C537DB06C6}"/>
          </ac:spMkLst>
        </pc:spChg>
      </pc:sldChg>
      <pc:sldChg chg="addSp delSp modSp add mod">
        <pc:chgData name="Rafael Marcos" userId="073fcd4a057fd8c8" providerId="LiveId" clId="{68E8300E-C66A-4396-974A-762140508AF3}" dt="2024-07-10T15:26:11.371" v="4197" actId="20577"/>
        <pc:sldMkLst>
          <pc:docMk/>
          <pc:sldMk cId="3557175299" sldId="283"/>
        </pc:sldMkLst>
        <pc:spChg chg="mod">
          <ac:chgData name="Rafael Marcos" userId="073fcd4a057fd8c8" providerId="LiveId" clId="{68E8300E-C66A-4396-974A-762140508AF3}" dt="2024-07-10T14:19:47.555" v="3283" actId="20577"/>
          <ac:spMkLst>
            <pc:docMk/>
            <pc:sldMk cId="3557175299" sldId="283"/>
            <ac:spMk id="2" creationId="{0276E29C-1913-0185-EBD9-AA1A66BBA0EC}"/>
          </ac:spMkLst>
        </pc:spChg>
        <pc:spChg chg="mod">
          <ac:chgData name="Rafael Marcos" userId="073fcd4a057fd8c8" providerId="LiveId" clId="{68E8300E-C66A-4396-974A-762140508AF3}" dt="2024-07-10T15:26:11.371" v="4197" actId="20577"/>
          <ac:spMkLst>
            <pc:docMk/>
            <pc:sldMk cId="3557175299" sldId="283"/>
            <ac:spMk id="4" creationId="{9EB7D058-44CB-85F6-8F15-AA660B58ED83}"/>
          </ac:spMkLst>
        </pc:spChg>
        <pc:spChg chg="add del mod">
          <ac:chgData name="Rafael Marcos" userId="073fcd4a057fd8c8" providerId="LiveId" clId="{68E8300E-C66A-4396-974A-762140508AF3}" dt="2024-07-10T14:17:37.417" v="3242" actId="22"/>
          <ac:spMkLst>
            <pc:docMk/>
            <pc:sldMk cId="3557175299" sldId="283"/>
            <ac:spMk id="5" creationId="{AFB67ED5-44C4-C55B-AFB6-A3B854FF38C5}"/>
          </ac:spMkLst>
        </pc:spChg>
        <pc:picChg chg="add mod ord">
          <ac:chgData name="Rafael Marcos" userId="073fcd4a057fd8c8" providerId="LiveId" clId="{68E8300E-C66A-4396-974A-762140508AF3}" dt="2024-07-10T14:17:37.417" v="3242" actId="22"/>
          <ac:picMkLst>
            <pc:docMk/>
            <pc:sldMk cId="3557175299" sldId="283"/>
            <ac:picMk id="7" creationId="{41012E60-878A-B03D-B732-7374B2FF4767}"/>
          </ac:picMkLst>
        </pc:picChg>
        <pc:picChg chg="del">
          <ac:chgData name="Rafael Marcos" userId="073fcd4a057fd8c8" providerId="LiveId" clId="{68E8300E-C66A-4396-974A-762140508AF3}" dt="2024-07-10T14:17:35.996" v="3241" actId="478"/>
          <ac:picMkLst>
            <pc:docMk/>
            <pc:sldMk cId="3557175299" sldId="283"/>
            <ac:picMk id="10" creationId="{17F02B03-70BB-84EE-DD0F-45A8694C2AFF}"/>
          </ac:picMkLst>
        </pc:picChg>
      </pc:sldChg>
      <pc:sldChg chg="addSp delSp modSp add mod ord">
        <pc:chgData name="Rafael Marcos" userId="073fcd4a057fd8c8" providerId="LiveId" clId="{68E8300E-C66A-4396-974A-762140508AF3}" dt="2024-07-10T14:50:08.617" v="3645" actId="1076"/>
        <pc:sldMkLst>
          <pc:docMk/>
          <pc:sldMk cId="273401946" sldId="284"/>
        </pc:sldMkLst>
        <pc:spChg chg="mod">
          <ac:chgData name="Rafael Marcos" userId="073fcd4a057fd8c8" providerId="LiveId" clId="{68E8300E-C66A-4396-974A-762140508AF3}" dt="2024-07-10T14:45:58.428" v="3616" actId="20577"/>
          <ac:spMkLst>
            <pc:docMk/>
            <pc:sldMk cId="273401946" sldId="284"/>
            <ac:spMk id="2" creationId="{CE0DD3EA-ED3F-252E-EDF8-51A50C3375A0}"/>
          </ac:spMkLst>
        </pc:spChg>
        <pc:spChg chg="add del mod">
          <ac:chgData name="Rafael Marcos" userId="073fcd4a057fd8c8" providerId="LiveId" clId="{68E8300E-C66A-4396-974A-762140508AF3}" dt="2024-07-10T14:39:51.349" v="3549" actId="22"/>
          <ac:spMkLst>
            <pc:docMk/>
            <pc:sldMk cId="273401946" sldId="284"/>
            <ac:spMk id="4" creationId="{8832DDA8-0B1B-3054-7776-054CA00774DB}"/>
          </ac:spMkLst>
        </pc:spChg>
        <pc:spChg chg="add del mod">
          <ac:chgData name="Rafael Marcos" userId="073fcd4a057fd8c8" providerId="LiveId" clId="{68E8300E-C66A-4396-974A-762140508AF3}" dt="2024-07-10T14:49:00.818" v="3634" actId="22"/>
          <ac:spMkLst>
            <pc:docMk/>
            <pc:sldMk cId="273401946" sldId="284"/>
            <ac:spMk id="8" creationId="{7BB2520B-0B2E-F2E6-B34A-CB26CF3CB804}"/>
          </ac:spMkLst>
        </pc:spChg>
        <pc:spChg chg="add del mod">
          <ac:chgData name="Rafael Marcos" userId="073fcd4a057fd8c8" providerId="LiveId" clId="{68E8300E-C66A-4396-974A-762140508AF3}" dt="2024-07-10T14:49:25.393" v="3639" actId="22"/>
          <ac:spMkLst>
            <pc:docMk/>
            <pc:sldMk cId="273401946" sldId="284"/>
            <ac:spMk id="12" creationId="{AF96EC8D-A270-3A97-F42A-E3F398268182}"/>
          </ac:spMkLst>
        </pc:spChg>
        <pc:spChg chg="add del mod">
          <ac:chgData name="Rafael Marcos" userId="073fcd4a057fd8c8" providerId="LiveId" clId="{68E8300E-C66A-4396-974A-762140508AF3}" dt="2024-07-10T14:50:03.556" v="3643" actId="22"/>
          <ac:spMkLst>
            <pc:docMk/>
            <pc:sldMk cId="273401946" sldId="284"/>
            <ac:spMk id="17" creationId="{EC2CF001-5EEB-D5BA-2901-1995D9492966}"/>
          </ac:spMkLst>
        </pc:spChg>
        <pc:picChg chg="add del mod ord">
          <ac:chgData name="Rafael Marcos" userId="073fcd4a057fd8c8" providerId="LiveId" clId="{68E8300E-C66A-4396-974A-762140508AF3}" dt="2024-07-10T14:48:59.345" v="3633" actId="478"/>
          <ac:picMkLst>
            <pc:docMk/>
            <pc:sldMk cId="273401946" sldId="284"/>
            <ac:picMk id="6" creationId="{E3159FEE-58D5-29DD-A4FD-8A8B4DFF8798}"/>
          </ac:picMkLst>
        </pc:picChg>
        <pc:picChg chg="add del mod ord">
          <ac:chgData name="Rafael Marcos" userId="073fcd4a057fd8c8" providerId="LiveId" clId="{68E8300E-C66A-4396-974A-762140508AF3}" dt="2024-07-10T14:49:12.211" v="3638" actId="478"/>
          <ac:picMkLst>
            <pc:docMk/>
            <pc:sldMk cId="273401946" sldId="284"/>
            <ac:picMk id="10" creationId="{A5251A1C-C3B5-8BE0-AD9A-E118D8286C1A}"/>
          </ac:picMkLst>
        </pc:picChg>
        <pc:picChg chg="del">
          <ac:chgData name="Rafael Marcos" userId="073fcd4a057fd8c8" providerId="LiveId" clId="{68E8300E-C66A-4396-974A-762140508AF3}" dt="2024-07-10T14:39:38.559" v="3546" actId="478"/>
          <ac:picMkLst>
            <pc:docMk/>
            <pc:sldMk cId="273401946" sldId="284"/>
            <ac:picMk id="13" creationId="{E5497F80-9777-B3AD-3200-FE38E160E878}"/>
          </ac:picMkLst>
        </pc:picChg>
        <pc:picChg chg="add del mod ord">
          <ac:chgData name="Rafael Marcos" userId="073fcd4a057fd8c8" providerId="LiveId" clId="{68E8300E-C66A-4396-974A-762140508AF3}" dt="2024-07-10T14:50:02.378" v="3642" actId="478"/>
          <ac:picMkLst>
            <pc:docMk/>
            <pc:sldMk cId="273401946" sldId="284"/>
            <ac:picMk id="15" creationId="{3AB543BF-E875-651A-D7CE-13DF43DCB792}"/>
          </ac:picMkLst>
        </pc:picChg>
        <pc:picChg chg="add mod ord">
          <ac:chgData name="Rafael Marcos" userId="073fcd4a057fd8c8" providerId="LiveId" clId="{68E8300E-C66A-4396-974A-762140508AF3}" dt="2024-07-10T14:50:08.617" v="3645" actId="1076"/>
          <ac:picMkLst>
            <pc:docMk/>
            <pc:sldMk cId="273401946" sldId="284"/>
            <ac:picMk id="19" creationId="{3B22BF88-2B34-F496-8E71-35BD6026BA3B}"/>
          </ac:picMkLst>
        </pc:picChg>
      </pc:sldChg>
      <pc:sldChg chg="add del">
        <pc:chgData name="Rafael Marcos" userId="073fcd4a057fd8c8" providerId="LiveId" clId="{68E8300E-C66A-4396-974A-762140508AF3}" dt="2024-07-10T14:39:40.841" v="3548"/>
        <pc:sldMkLst>
          <pc:docMk/>
          <pc:sldMk cId="1730454192" sldId="285"/>
        </pc:sldMkLst>
      </pc:sldChg>
      <pc:sldChg chg="addSp delSp modSp add mod">
        <pc:chgData name="Rafael Marcos" userId="073fcd4a057fd8c8" providerId="LiveId" clId="{68E8300E-C66A-4396-974A-762140508AF3}" dt="2024-07-10T14:51:36.899" v="3660" actId="478"/>
        <pc:sldMkLst>
          <pc:docMk/>
          <pc:sldMk cId="2064139502" sldId="285"/>
        </pc:sldMkLst>
        <pc:spChg chg="mod">
          <ac:chgData name="Rafael Marcos" userId="073fcd4a057fd8c8" providerId="LiveId" clId="{68E8300E-C66A-4396-974A-762140508AF3}" dt="2024-07-10T14:46:31.015" v="3632" actId="20577"/>
          <ac:spMkLst>
            <pc:docMk/>
            <pc:sldMk cId="2064139502" sldId="285"/>
            <ac:spMk id="2" creationId="{CE0DD3EA-ED3F-252E-EDF8-51A50C3375A0}"/>
          </ac:spMkLst>
        </pc:spChg>
        <pc:spChg chg="add del mod">
          <ac:chgData name="Rafael Marcos" userId="073fcd4a057fd8c8" providerId="LiveId" clId="{68E8300E-C66A-4396-974A-762140508AF3}" dt="2024-07-10T14:51:32.599" v="3658"/>
          <ac:spMkLst>
            <pc:docMk/>
            <pc:sldMk cId="2064139502" sldId="285"/>
            <ac:spMk id="4" creationId="{29A5082A-1BA8-ED37-F774-7ED2F6D9167A}"/>
          </ac:spMkLst>
        </pc:spChg>
        <pc:spChg chg="add del mod">
          <ac:chgData name="Rafael Marcos" userId="073fcd4a057fd8c8" providerId="LiveId" clId="{68E8300E-C66A-4396-974A-762140508AF3}" dt="2024-07-10T14:51:36.899" v="3660" actId="478"/>
          <ac:spMkLst>
            <pc:docMk/>
            <pc:sldMk cId="2064139502" sldId="285"/>
            <ac:spMk id="8" creationId="{7BA98E93-6D10-C3A2-6C0E-B782E5427F66}"/>
          </ac:spMkLst>
        </pc:spChg>
        <pc:picChg chg="add mod">
          <ac:chgData name="Rafael Marcos" userId="073fcd4a057fd8c8" providerId="LiveId" clId="{68E8300E-C66A-4396-974A-762140508AF3}" dt="2024-07-10T14:51:27.148" v="3657"/>
          <ac:picMkLst>
            <pc:docMk/>
            <pc:sldMk cId="2064139502" sldId="285"/>
            <ac:picMk id="5" creationId="{B5230996-632F-B899-9A41-B9B1AE590BAE}"/>
          </ac:picMkLst>
        </pc:picChg>
        <pc:picChg chg="add del mod">
          <ac:chgData name="Rafael Marcos" userId="073fcd4a057fd8c8" providerId="LiveId" clId="{68E8300E-C66A-4396-974A-762140508AF3}" dt="2024-07-10T14:51:34.370" v="3659" actId="478"/>
          <ac:picMkLst>
            <pc:docMk/>
            <pc:sldMk cId="2064139502" sldId="285"/>
            <ac:picMk id="6" creationId="{DADAE651-8234-1884-75BC-1C534C1D6629}"/>
          </ac:picMkLst>
        </pc:picChg>
        <pc:picChg chg="del">
          <ac:chgData name="Rafael Marcos" userId="073fcd4a057fd8c8" providerId="LiveId" clId="{68E8300E-C66A-4396-974A-762140508AF3}" dt="2024-07-10T14:51:26.571" v="3656" actId="478"/>
          <ac:picMkLst>
            <pc:docMk/>
            <pc:sldMk cId="2064139502" sldId="285"/>
            <ac:picMk id="13" creationId="{E5497F80-9777-B3AD-3200-FE38E160E878}"/>
          </ac:picMkLst>
        </pc:picChg>
      </pc:sldChg>
      <pc:sldChg chg="addSp delSp modSp add mod">
        <pc:chgData name="Rafael Marcos" userId="073fcd4a057fd8c8" providerId="LiveId" clId="{68E8300E-C66A-4396-974A-762140508AF3}" dt="2024-07-10T15:28:13.558" v="4260" actId="20577"/>
        <pc:sldMkLst>
          <pc:docMk/>
          <pc:sldMk cId="1099665421" sldId="286"/>
        </pc:sldMkLst>
        <pc:spChg chg="mod">
          <ac:chgData name="Rafael Marcos" userId="073fcd4a057fd8c8" providerId="LiveId" clId="{68E8300E-C66A-4396-974A-762140508AF3}" dt="2024-07-10T14:53:33.175" v="3691" actId="20577"/>
          <ac:spMkLst>
            <pc:docMk/>
            <pc:sldMk cId="1099665421" sldId="286"/>
            <ac:spMk id="2" creationId="{0276E29C-1913-0185-EBD9-AA1A66BBA0EC}"/>
          </ac:spMkLst>
        </pc:spChg>
        <pc:spChg chg="mod">
          <ac:chgData name="Rafael Marcos" userId="073fcd4a057fd8c8" providerId="LiveId" clId="{68E8300E-C66A-4396-974A-762140508AF3}" dt="2024-07-10T15:28:13.558" v="4260" actId="20577"/>
          <ac:spMkLst>
            <pc:docMk/>
            <pc:sldMk cId="1099665421" sldId="286"/>
            <ac:spMk id="4" creationId="{9EB7D058-44CB-85F6-8F15-AA660B58ED83}"/>
          </ac:spMkLst>
        </pc:spChg>
        <pc:spChg chg="add del mod">
          <ac:chgData name="Rafael Marcos" userId="073fcd4a057fd8c8" providerId="LiveId" clId="{68E8300E-C66A-4396-974A-762140508AF3}" dt="2024-07-10T14:53:36.587" v="3693" actId="22"/>
          <ac:spMkLst>
            <pc:docMk/>
            <pc:sldMk cId="1099665421" sldId="286"/>
            <ac:spMk id="5" creationId="{DF28D79C-AEF1-E529-7CD4-894AA37B0BA7}"/>
          </ac:spMkLst>
        </pc:spChg>
        <pc:picChg chg="add mod ord">
          <ac:chgData name="Rafael Marcos" userId="073fcd4a057fd8c8" providerId="LiveId" clId="{68E8300E-C66A-4396-974A-762140508AF3}" dt="2024-07-10T14:53:36.587" v="3693" actId="22"/>
          <ac:picMkLst>
            <pc:docMk/>
            <pc:sldMk cId="1099665421" sldId="286"/>
            <ac:picMk id="7" creationId="{7D7F2F7E-F064-4E9A-BED3-E6DDA579066B}"/>
          </ac:picMkLst>
        </pc:picChg>
        <pc:picChg chg="del">
          <ac:chgData name="Rafael Marcos" userId="073fcd4a057fd8c8" providerId="LiveId" clId="{68E8300E-C66A-4396-974A-762140508AF3}" dt="2024-07-10T14:53:35.291" v="3692" actId="478"/>
          <ac:picMkLst>
            <pc:docMk/>
            <pc:sldMk cId="1099665421" sldId="286"/>
            <ac:picMk id="10" creationId="{17F02B03-70BB-84EE-DD0F-45A8694C2AFF}"/>
          </ac:picMkLst>
        </pc:picChg>
      </pc:sldChg>
      <pc:sldChg chg="addSp delSp modSp add del mod">
        <pc:chgData name="Rafael Marcos" userId="073fcd4a057fd8c8" providerId="LiveId" clId="{68E8300E-C66A-4396-974A-762140508AF3}" dt="2024-07-10T14:51:46.349" v="3661" actId="47"/>
        <pc:sldMkLst>
          <pc:docMk/>
          <pc:sldMk cId="1468692539" sldId="286"/>
        </pc:sldMkLst>
        <pc:picChg chg="add del mod">
          <ac:chgData name="Rafael Marcos" userId="073fcd4a057fd8c8" providerId="LiveId" clId="{68E8300E-C66A-4396-974A-762140508AF3}" dt="2024-07-10T14:51:20.784" v="3655" actId="21"/>
          <ac:picMkLst>
            <pc:docMk/>
            <pc:sldMk cId="1468692539" sldId="286"/>
            <ac:picMk id="4" creationId="{B5230996-632F-B899-9A41-B9B1AE590BAE}"/>
          </ac:picMkLst>
        </pc:picChg>
      </pc:sldChg>
      <pc:sldChg chg="add del">
        <pc:chgData name="Rafael Marcos" userId="073fcd4a057fd8c8" providerId="LiveId" clId="{68E8300E-C66A-4396-974A-762140508AF3}" dt="2024-07-10T14:50:52.607" v="3648"/>
        <pc:sldMkLst>
          <pc:docMk/>
          <pc:sldMk cId="765593152" sldId="287"/>
        </pc:sldMkLst>
      </pc:sldChg>
      <pc:sldChg chg="addSp delSp modSp add mod">
        <pc:chgData name="Rafael Marcos" userId="073fcd4a057fd8c8" providerId="LiveId" clId="{68E8300E-C66A-4396-974A-762140508AF3}" dt="2024-07-10T15:47:30.598" v="4419" actId="13926"/>
        <pc:sldMkLst>
          <pc:docMk/>
          <pc:sldMk cId="3192012541" sldId="287"/>
        </pc:sldMkLst>
        <pc:spChg chg="mod">
          <ac:chgData name="Rafael Marcos" userId="073fcd4a057fd8c8" providerId="LiveId" clId="{68E8300E-C66A-4396-974A-762140508AF3}" dt="2024-07-10T15:30:00.998" v="4277" actId="20577"/>
          <ac:spMkLst>
            <pc:docMk/>
            <pc:sldMk cId="3192012541" sldId="287"/>
            <ac:spMk id="2" creationId="{0276E29C-1913-0185-EBD9-AA1A66BBA0EC}"/>
          </ac:spMkLst>
        </pc:spChg>
        <pc:spChg chg="mod">
          <ac:chgData name="Rafael Marcos" userId="073fcd4a057fd8c8" providerId="LiveId" clId="{68E8300E-C66A-4396-974A-762140508AF3}" dt="2024-07-10T15:47:30.598" v="4419" actId="13926"/>
          <ac:spMkLst>
            <pc:docMk/>
            <pc:sldMk cId="3192012541" sldId="287"/>
            <ac:spMk id="4" creationId="{9EB7D058-44CB-85F6-8F15-AA660B58ED83}"/>
          </ac:spMkLst>
        </pc:spChg>
        <pc:spChg chg="add del mod">
          <ac:chgData name="Rafael Marcos" userId="073fcd4a057fd8c8" providerId="LiveId" clId="{68E8300E-C66A-4396-974A-762140508AF3}" dt="2024-07-10T15:30:39.950" v="4279" actId="22"/>
          <ac:spMkLst>
            <pc:docMk/>
            <pc:sldMk cId="3192012541" sldId="287"/>
            <ac:spMk id="5" creationId="{008F335F-B4DE-995D-1154-B52658198379}"/>
          </ac:spMkLst>
        </pc:spChg>
        <pc:picChg chg="del">
          <ac:chgData name="Rafael Marcos" userId="073fcd4a057fd8c8" providerId="LiveId" clId="{68E8300E-C66A-4396-974A-762140508AF3}" dt="2024-07-10T15:30:37.879" v="4278" actId="478"/>
          <ac:picMkLst>
            <pc:docMk/>
            <pc:sldMk cId="3192012541" sldId="287"/>
            <ac:picMk id="7" creationId="{7D7F2F7E-F064-4E9A-BED3-E6DDA579066B}"/>
          </ac:picMkLst>
        </pc:picChg>
        <pc:picChg chg="add mod ord">
          <ac:chgData name="Rafael Marcos" userId="073fcd4a057fd8c8" providerId="LiveId" clId="{68E8300E-C66A-4396-974A-762140508AF3}" dt="2024-07-10T15:30:39.950" v="4279" actId="22"/>
          <ac:picMkLst>
            <pc:docMk/>
            <pc:sldMk cId="3192012541" sldId="287"/>
            <ac:picMk id="8" creationId="{524F6B51-EFAB-8DBB-9D09-CF9B5D2DA0F0}"/>
          </ac:picMkLst>
        </pc:picChg>
      </pc:sldChg>
      <pc:sldChg chg="add del">
        <pc:chgData name="Rafael Marcos" userId="073fcd4a057fd8c8" providerId="LiveId" clId="{68E8300E-C66A-4396-974A-762140508AF3}" dt="2024-07-10T15:53:25.267" v="4606" actId="47"/>
        <pc:sldMkLst>
          <pc:docMk/>
          <pc:sldMk cId="791362749" sldId="288"/>
        </pc:sldMkLst>
      </pc:sldChg>
      <pc:sldChg chg="modSp add mod ord">
        <pc:chgData name="Rafael Marcos" userId="073fcd4a057fd8c8" providerId="LiveId" clId="{68E8300E-C66A-4396-974A-762140508AF3}" dt="2024-07-10T15:49:18.640" v="4503" actId="20577"/>
        <pc:sldMkLst>
          <pc:docMk/>
          <pc:sldMk cId="2946156034" sldId="289"/>
        </pc:sldMkLst>
        <pc:spChg chg="mod">
          <ac:chgData name="Rafael Marcos" userId="073fcd4a057fd8c8" providerId="LiveId" clId="{68E8300E-C66A-4396-974A-762140508AF3}" dt="2024-07-10T15:45:05.338" v="4306"/>
          <ac:spMkLst>
            <pc:docMk/>
            <pc:sldMk cId="2946156034" sldId="289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0T15:49:18.640" v="4503" actId="20577"/>
          <ac:spMkLst>
            <pc:docMk/>
            <pc:sldMk cId="2946156034" sldId="289"/>
            <ac:spMk id="4" creationId="{15722F59-2F9C-0743-E3EA-2D40F27C4346}"/>
          </ac:spMkLst>
        </pc:spChg>
      </pc:sldChg>
      <pc:sldChg chg="modSp add mod">
        <pc:chgData name="Rafael Marcos" userId="073fcd4a057fd8c8" providerId="LiveId" clId="{68E8300E-C66A-4396-974A-762140508AF3}" dt="2024-07-10T15:53:59.131" v="4616" actId="20577"/>
        <pc:sldMkLst>
          <pc:docMk/>
          <pc:sldMk cId="3600578275" sldId="290"/>
        </pc:sldMkLst>
        <pc:spChg chg="mod">
          <ac:chgData name="Rafael Marcos" userId="073fcd4a057fd8c8" providerId="LiveId" clId="{68E8300E-C66A-4396-974A-762140508AF3}" dt="2024-07-10T15:45:31.216" v="4313" actId="20577"/>
          <ac:spMkLst>
            <pc:docMk/>
            <pc:sldMk cId="3600578275" sldId="290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0T15:53:59.131" v="4616" actId="20577"/>
          <ac:spMkLst>
            <pc:docMk/>
            <pc:sldMk cId="3600578275" sldId="290"/>
            <ac:spMk id="4" creationId="{15722F59-2F9C-0743-E3EA-2D40F27C4346}"/>
          </ac:spMkLst>
        </pc:spChg>
      </pc:sldChg>
      <pc:sldChg chg="add del">
        <pc:chgData name="Rafael Marcos" userId="073fcd4a057fd8c8" providerId="LiveId" clId="{68E8300E-C66A-4396-974A-762140508AF3}" dt="2024-07-10T15:44:28.007" v="4300" actId="47"/>
        <pc:sldMkLst>
          <pc:docMk/>
          <pc:sldMk cId="4017689580" sldId="290"/>
        </pc:sldMkLst>
      </pc:sldChg>
      <pc:sldChg chg="addSp delSp modSp add mod">
        <pc:chgData name="Rafael Marcos" userId="073fcd4a057fd8c8" providerId="LiveId" clId="{68E8300E-C66A-4396-974A-762140508AF3}" dt="2024-07-10T17:18:35.467" v="5004" actId="20577"/>
        <pc:sldMkLst>
          <pc:docMk/>
          <pc:sldMk cId="822934860" sldId="291"/>
        </pc:sldMkLst>
        <pc:spChg chg="mod">
          <ac:chgData name="Rafael Marcos" userId="073fcd4a057fd8c8" providerId="LiveId" clId="{68E8300E-C66A-4396-974A-762140508AF3}" dt="2024-07-10T17:18:35.467" v="5004" actId="20577"/>
          <ac:spMkLst>
            <pc:docMk/>
            <pc:sldMk cId="822934860" sldId="291"/>
            <ac:spMk id="2" creationId="{5F3D66C6-50D0-B618-A973-9040DA7FDA2A}"/>
          </ac:spMkLst>
        </pc:spChg>
        <pc:spChg chg="add del mod">
          <ac:chgData name="Rafael Marcos" userId="073fcd4a057fd8c8" providerId="LiveId" clId="{68E8300E-C66A-4396-974A-762140508AF3}" dt="2024-07-10T16:00:40.564" v="4667" actId="22"/>
          <ac:spMkLst>
            <pc:docMk/>
            <pc:sldMk cId="822934860" sldId="291"/>
            <ac:spMk id="5" creationId="{73F320CB-4E5C-79CD-BA73-EA75D410A75D}"/>
          </ac:spMkLst>
        </pc:spChg>
        <pc:spChg chg="add del mod">
          <ac:chgData name="Rafael Marcos" userId="073fcd4a057fd8c8" providerId="LiveId" clId="{68E8300E-C66A-4396-974A-762140508AF3}" dt="2024-07-10T16:00:59.463" v="4669" actId="22"/>
          <ac:spMkLst>
            <pc:docMk/>
            <pc:sldMk cId="822934860" sldId="291"/>
            <ac:spMk id="10" creationId="{D201E6E1-E90C-A689-D1AB-9F391257B42D}"/>
          </ac:spMkLst>
        </pc:spChg>
        <pc:picChg chg="add del mod ord">
          <ac:chgData name="Rafael Marcos" userId="073fcd4a057fd8c8" providerId="LiveId" clId="{68E8300E-C66A-4396-974A-762140508AF3}" dt="2024-07-10T16:00:57.863" v="4668" actId="478"/>
          <ac:picMkLst>
            <pc:docMk/>
            <pc:sldMk cId="822934860" sldId="291"/>
            <ac:picMk id="7" creationId="{EDAD4542-1587-D956-98AD-0CDEFAAC3F46}"/>
          </ac:picMkLst>
        </pc:picChg>
        <pc:picChg chg="del">
          <ac:chgData name="Rafael Marcos" userId="073fcd4a057fd8c8" providerId="LiveId" clId="{68E8300E-C66A-4396-974A-762140508AF3}" dt="2024-07-10T15:55:28.818" v="4666" actId="478"/>
          <ac:picMkLst>
            <pc:docMk/>
            <pc:sldMk cId="822934860" sldId="291"/>
            <ac:picMk id="8" creationId="{B31AB59B-7FDC-61C1-7CFE-22AE2DD5A39A}"/>
          </ac:picMkLst>
        </pc:picChg>
        <pc:picChg chg="add mod ord">
          <ac:chgData name="Rafael Marcos" userId="073fcd4a057fd8c8" providerId="LiveId" clId="{68E8300E-C66A-4396-974A-762140508AF3}" dt="2024-07-10T16:00:59.463" v="4669" actId="22"/>
          <ac:picMkLst>
            <pc:docMk/>
            <pc:sldMk cId="822934860" sldId="291"/>
            <ac:picMk id="12" creationId="{CA8DB1FC-E2F4-7525-00E2-16F159E48FF8}"/>
          </ac:picMkLst>
        </pc:picChg>
      </pc:sldChg>
      <pc:sldChg chg="addSp delSp modSp add del mod">
        <pc:chgData name="Rafael Marcos" userId="073fcd4a057fd8c8" providerId="LiveId" clId="{68E8300E-C66A-4396-974A-762140508AF3}" dt="2024-07-10T17:17:08.202" v="4961" actId="47"/>
        <pc:sldMkLst>
          <pc:docMk/>
          <pc:sldMk cId="3291515176" sldId="292"/>
        </pc:sldMkLst>
        <pc:spChg chg="add del mod">
          <ac:chgData name="Rafael Marcos" userId="073fcd4a057fd8c8" providerId="LiveId" clId="{68E8300E-C66A-4396-974A-762140508AF3}" dt="2024-07-10T16:07:43.458" v="4672" actId="22"/>
          <ac:spMkLst>
            <pc:docMk/>
            <pc:sldMk cId="3291515176" sldId="292"/>
            <ac:spMk id="5" creationId="{13E427F6-CF74-3AA0-F437-3A3D7B68FD2B}"/>
          </ac:spMkLst>
        </pc:spChg>
        <pc:spChg chg="add del mod">
          <ac:chgData name="Rafael Marcos" userId="073fcd4a057fd8c8" providerId="LiveId" clId="{68E8300E-C66A-4396-974A-762140508AF3}" dt="2024-07-10T16:08:08.052" v="4674" actId="22"/>
          <ac:spMkLst>
            <pc:docMk/>
            <pc:sldMk cId="3291515176" sldId="292"/>
            <ac:spMk id="9" creationId="{63D072ED-2F60-E1E1-4326-0855B862254E}"/>
          </ac:spMkLst>
        </pc:spChg>
        <pc:picChg chg="add del mod ord">
          <ac:chgData name="Rafael Marcos" userId="073fcd4a057fd8c8" providerId="LiveId" clId="{68E8300E-C66A-4396-974A-762140508AF3}" dt="2024-07-10T16:08:06.860" v="4673" actId="478"/>
          <ac:picMkLst>
            <pc:docMk/>
            <pc:sldMk cId="3291515176" sldId="292"/>
            <ac:picMk id="7" creationId="{85E91308-8654-4FA7-EC73-B50456E87930}"/>
          </ac:picMkLst>
        </pc:picChg>
        <pc:picChg chg="add mod ord">
          <ac:chgData name="Rafael Marcos" userId="073fcd4a057fd8c8" providerId="LiveId" clId="{68E8300E-C66A-4396-974A-762140508AF3}" dt="2024-07-10T16:08:08.052" v="4674" actId="22"/>
          <ac:picMkLst>
            <pc:docMk/>
            <pc:sldMk cId="3291515176" sldId="292"/>
            <ac:picMk id="11" creationId="{9891CAB5-558F-43B7-4E27-8C61AD6B2659}"/>
          </ac:picMkLst>
        </pc:picChg>
        <pc:picChg chg="del">
          <ac:chgData name="Rafael Marcos" userId="073fcd4a057fd8c8" providerId="LiveId" clId="{68E8300E-C66A-4396-974A-762140508AF3}" dt="2024-07-10T16:07:41.842" v="4671" actId="478"/>
          <ac:picMkLst>
            <pc:docMk/>
            <pc:sldMk cId="3291515176" sldId="292"/>
            <ac:picMk id="12" creationId="{CA8DB1FC-E2F4-7525-00E2-16F159E48FF8}"/>
          </ac:picMkLst>
        </pc:picChg>
      </pc:sldChg>
      <pc:sldChg chg="addSp delSp modSp add del mod ord">
        <pc:chgData name="Rafael Marcos" userId="073fcd4a057fd8c8" providerId="LiveId" clId="{68E8300E-C66A-4396-974A-762140508AF3}" dt="2024-07-10T17:17:13.205" v="4962" actId="47"/>
        <pc:sldMkLst>
          <pc:docMk/>
          <pc:sldMk cId="771918321" sldId="293"/>
        </pc:sldMkLst>
        <pc:spChg chg="mod">
          <ac:chgData name="Rafael Marcos" userId="073fcd4a057fd8c8" providerId="LiveId" clId="{68E8300E-C66A-4396-974A-762140508AF3}" dt="2024-07-10T16:09:26.138" v="4696"/>
          <ac:spMkLst>
            <pc:docMk/>
            <pc:sldMk cId="771918321" sldId="293"/>
            <ac:spMk id="2" creationId="{5F3D66C6-50D0-B618-A973-9040DA7FDA2A}"/>
          </ac:spMkLst>
        </pc:spChg>
        <pc:spChg chg="add del mod">
          <ac:chgData name="Rafael Marcos" userId="073fcd4a057fd8c8" providerId="LiveId" clId="{68E8300E-C66A-4396-974A-762140508AF3}" dt="2024-07-10T16:13:43.674" v="4698" actId="22"/>
          <ac:spMkLst>
            <pc:docMk/>
            <pc:sldMk cId="771918321" sldId="293"/>
            <ac:spMk id="5" creationId="{1CE7F475-7436-CE21-31C2-48D805F52FC8}"/>
          </ac:spMkLst>
        </pc:spChg>
        <pc:picChg chg="add mod ord">
          <ac:chgData name="Rafael Marcos" userId="073fcd4a057fd8c8" providerId="LiveId" clId="{68E8300E-C66A-4396-974A-762140508AF3}" dt="2024-07-10T16:13:43.674" v="4698" actId="22"/>
          <ac:picMkLst>
            <pc:docMk/>
            <pc:sldMk cId="771918321" sldId="293"/>
            <ac:picMk id="7" creationId="{A1D666DC-91A5-2AF1-5286-6BF1AEB48003}"/>
          </ac:picMkLst>
        </pc:picChg>
        <pc:picChg chg="del">
          <ac:chgData name="Rafael Marcos" userId="073fcd4a057fd8c8" providerId="LiveId" clId="{68E8300E-C66A-4396-974A-762140508AF3}" dt="2024-07-10T16:13:35.222" v="4697" actId="478"/>
          <ac:picMkLst>
            <pc:docMk/>
            <pc:sldMk cId="771918321" sldId="293"/>
            <ac:picMk id="11" creationId="{9891CAB5-558F-43B7-4E27-8C61AD6B2659}"/>
          </ac:picMkLst>
        </pc:picChg>
      </pc:sldChg>
      <pc:sldChg chg="addSp delSp modSp new mod ord">
        <pc:chgData name="Rafael Marcos" userId="073fcd4a057fd8c8" providerId="LiveId" clId="{68E8300E-C66A-4396-974A-762140508AF3}" dt="2024-07-10T17:20:24.060" v="5037" actId="478"/>
        <pc:sldMkLst>
          <pc:docMk/>
          <pc:sldMk cId="4119956215" sldId="294"/>
        </pc:sldMkLst>
        <pc:spChg chg="mod">
          <ac:chgData name="Rafael Marcos" userId="073fcd4a057fd8c8" providerId="LiveId" clId="{68E8300E-C66A-4396-974A-762140508AF3}" dt="2024-07-10T16:53:32.015" v="4819"/>
          <ac:spMkLst>
            <pc:docMk/>
            <pc:sldMk cId="4119956215" sldId="294"/>
            <ac:spMk id="2" creationId="{F3C2027A-3C34-F74A-17F3-D528DA5BFDAB}"/>
          </ac:spMkLst>
        </pc:spChg>
        <pc:spChg chg="del">
          <ac:chgData name="Rafael Marcos" userId="073fcd4a057fd8c8" providerId="LiveId" clId="{68E8300E-C66A-4396-974A-762140508AF3}" dt="2024-07-10T16:30:27.195" v="4702" actId="22"/>
          <ac:spMkLst>
            <pc:docMk/>
            <pc:sldMk cId="4119956215" sldId="294"/>
            <ac:spMk id="3" creationId="{3FE8A6D7-BC0F-4419-BF29-996371A68934}"/>
          </ac:spMkLst>
        </pc:spChg>
        <pc:spChg chg="del">
          <ac:chgData name="Rafael Marcos" userId="073fcd4a057fd8c8" providerId="LiveId" clId="{68E8300E-C66A-4396-974A-762140508AF3}" dt="2024-07-10T16:38:44.028" v="4703" actId="22"/>
          <ac:spMkLst>
            <pc:docMk/>
            <pc:sldMk cId="4119956215" sldId="294"/>
            <ac:spMk id="4" creationId="{0B8B9BDF-44E6-A735-31DE-F32859E2F383}"/>
          </ac:spMkLst>
        </pc:spChg>
        <pc:spChg chg="add del">
          <ac:chgData name="Rafael Marcos" userId="073fcd4a057fd8c8" providerId="LiveId" clId="{68E8300E-C66A-4396-974A-762140508AF3}" dt="2024-07-10T17:08:26.930" v="4867" actId="22"/>
          <ac:spMkLst>
            <pc:docMk/>
            <pc:sldMk cId="4119956215" sldId="294"/>
            <ac:spMk id="10" creationId="{CF84838A-53CB-0A87-A26C-B369CA0F66D4}"/>
          </ac:spMkLst>
        </pc:spChg>
        <pc:picChg chg="add mod ord">
          <ac:chgData name="Rafael Marcos" userId="073fcd4a057fd8c8" providerId="LiveId" clId="{68E8300E-C66A-4396-974A-762140508AF3}" dt="2024-07-10T16:30:27.195" v="4702" actId="22"/>
          <ac:picMkLst>
            <pc:docMk/>
            <pc:sldMk cId="4119956215" sldId="294"/>
            <ac:picMk id="6" creationId="{B6959830-E12E-416C-D3CE-9B512A548594}"/>
          </ac:picMkLst>
        </pc:picChg>
        <pc:picChg chg="add mod ord">
          <ac:chgData name="Rafael Marcos" userId="073fcd4a057fd8c8" providerId="LiveId" clId="{68E8300E-C66A-4396-974A-762140508AF3}" dt="2024-07-10T16:38:44.028" v="4703" actId="22"/>
          <ac:picMkLst>
            <pc:docMk/>
            <pc:sldMk cId="4119956215" sldId="294"/>
            <ac:picMk id="8" creationId="{5AA3900F-10A5-9CDC-79BE-6FC0768E8980}"/>
          </ac:picMkLst>
        </pc:picChg>
        <pc:picChg chg="add del">
          <ac:chgData name="Rafael Marcos" userId="073fcd4a057fd8c8" providerId="LiveId" clId="{68E8300E-C66A-4396-974A-762140508AF3}" dt="2024-07-10T17:20:19.525" v="5035" actId="478"/>
          <ac:picMkLst>
            <pc:docMk/>
            <pc:sldMk cId="4119956215" sldId="294"/>
            <ac:picMk id="12" creationId="{3104E337-161F-A587-6812-72401DA55FAE}"/>
          </ac:picMkLst>
        </pc:picChg>
        <pc:picChg chg="add del">
          <ac:chgData name="Rafael Marcos" userId="073fcd4a057fd8c8" providerId="LiveId" clId="{68E8300E-C66A-4396-974A-762140508AF3}" dt="2024-07-10T17:20:24.060" v="5037" actId="478"/>
          <ac:picMkLst>
            <pc:docMk/>
            <pc:sldMk cId="4119956215" sldId="294"/>
            <ac:picMk id="14" creationId="{F2E75428-34E0-7078-90C5-8CDB0408028B}"/>
          </ac:picMkLst>
        </pc:picChg>
      </pc:sldChg>
      <pc:sldChg chg="addSp delSp modSp add del mod">
        <pc:chgData name="Rafael Marcos" userId="073fcd4a057fd8c8" providerId="LiveId" clId="{68E8300E-C66A-4396-974A-762140508AF3}" dt="2024-07-10T18:02:42.377" v="5935" actId="47"/>
        <pc:sldMkLst>
          <pc:docMk/>
          <pc:sldMk cId="1205663155" sldId="295"/>
        </pc:sldMkLst>
        <pc:spChg chg="mod">
          <ac:chgData name="Rafael Marcos" userId="073fcd4a057fd8c8" providerId="LiveId" clId="{68E8300E-C66A-4396-974A-762140508AF3}" dt="2024-07-10T17:05:09.788" v="4865" actId="20577"/>
          <ac:spMkLst>
            <pc:docMk/>
            <pc:sldMk cId="1205663155" sldId="295"/>
            <ac:spMk id="2" creationId="{F3C2027A-3C34-F74A-17F3-D528DA5BFDAB}"/>
          </ac:spMkLst>
        </pc:spChg>
        <pc:spChg chg="add del mod">
          <ac:chgData name="Rafael Marcos" userId="073fcd4a057fd8c8" providerId="LiveId" clId="{68E8300E-C66A-4396-974A-762140508AF3}" dt="2024-07-10T16:55:01.010" v="4827" actId="22"/>
          <ac:spMkLst>
            <pc:docMk/>
            <pc:sldMk cId="1205663155" sldId="295"/>
            <ac:spMk id="4" creationId="{DE521408-CDB6-69FA-47AE-AEF22A433A6D}"/>
          </ac:spMkLst>
        </pc:spChg>
        <pc:spChg chg="add del mod">
          <ac:chgData name="Rafael Marcos" userId="073fcd4a057fd8c8" providerId="LiveId" clId="{68E8300E-C66A-4396-974A-762140508AF3}" dt="2024-07-10T17:03:37.282" v="4829" actId="22"/>
          <ac:spMkLst>
            <pc:docMk/>
            <pc:sldMk cId="1205663155" sldId="295"/>
            <ac:spMk id="10" creationId="{2307EF32-3D4D-2732-8889-35873BAFA5AF}"/>
          </ac:spMkLst>
        </pc:spChg>
        <pc:spChg chg="add del mod">
          <ac:chgData name="Rafael Marcos" userId="073fcd4a057fd8c8" providerId="LiveId" clId="{68E8300E-C66A-4396-974A-762140508AF3}" dt="2024-07-10T17:04:03.144" v="4833"/>
          <ac:spMkLst>
            <pc:docMk/>
            <pc:sldMk cId="1205663155" sldId="295"/>
            <ac:spMk id="14" creationId="{7E021093-35D3-81C0-B62C-5EA0F7216116}"/>
          </ac:spMkLst>
        </pc:spChg>
        <pc:spChg chg="add del mod">
          <ac:chgData name="Rafael Marcos" userId="073fcd4a057fd8c8" providerId="LiveId" clId="{68E8300E-C66A-4396-974A-762140508AF3}" dt="2024-07-10T17:15:33.641" v="4872" actId="22"/>
          <ac:spMkLst>
            <pc:docMk/>
            <pc:sldMk cId="1205663155" sldId="295"/>
            <ac:spMk id="18" creationId="{D3724285-AE63-0062-7472-BC391A6CA082}"/>
          </ac:spMkLst>
        </pc:spChg>
        <pc:picChg chg="del">
          <ac:chgData name="Rafael Marcos" userId="073fcd4a057fd8c8" providerId="LiveId" clId="{68E8300E-C66A-4396-974A-762140508AF3}" dt="2024-07-10T16:54:57.103" v="4826" actId="478"/>
          <ac:picMkLst>
            <pc:docMk/>
            <pc:sldMk cId="1205663155" sldId="295"/>
            <ac:picMk id="6" creationId="{B6959830-E12E-416C-D3CE-9B512A548594}"/>
          </ac:picMkLst>
        </pc:picChg>
        <pc:picChg chg="add del mod ord">
          <ac:chgData name="Rafael Marcos" userId="073fcd4a057fd8c8" providerId="LiveId" clId="{68E8300E-C66A-4396-974A-762140508AF3}" dt="2024-07-10T17:08:58.338" v="4871" actId="478"/>
          <ac:picMkLst>
            <pc:docMk/>
            <pc:sldMk cId="1205663155" sldId="295"/>
            <ac:picMk id="7" creationId="{39B84EA6-1F40-0AB7-EB9D-34FDD0A3B15B}"/>
          </ac:picMkLst>
        </pc:picChg>
        <pc:picChg chg="del">
          <ac:chgData name="Rafael Marcos" userId="073fcd4a057fd8c8" providerId="LiveId" clId="{68E8300E-C66A-4396-974A-762140508AF3}" dt="2024-07-10T17:03:35.675" v="4828" actId="478"/>
          <ac:picMkLst>
            <pc:docMk/>
            <pc:sldMk cId="1205663155" sldId="295"/>
            <ac:picMk id="8" creationId="{5AA3900F-10A5-9CDC-79BE-6FC0768E8980}"/>
          </ac:picMkLst>
        </pc:picChg>
        <pc:picChg chg="add del mod ord">
          <ac:chgData name="Rafael Marcos" userId="073fcd4a057fd8c8" providerId="LiveId" clId="{68E8300E-C66A-4396-974A-762140508AF3}" dt="2024-07-10T17:04:01.141" v="4832" actId="21"/>
          <ac:picMkLst>
            <pc:docMk/>
            <pc:sldMk cId="1205663155" sldId="295"/>
            <ac:picMk id="12" creationId="{4129370F-966F-3C5B-9DB5-0857C4BF671F}"/>
          </ac:picMkLst>
        </pc:picChg>
        <pc:picChg chg="add mod">
          <ac:chgData name="Rafael Marcos" userId="073fcd4a057fd8c8" providerId="LiveId" clId="{68E8300E-C66A-4396-974A-762140508AF3}" dt="2024-07-10T17:04:03.144" v="4833"/>
          <ac:picMkLst>
            <pc:docMk/>
            <pc:sldMk cId="1205663155" sldId="295"/>
            <ac:picMk id="15" creationId="{4129370F-966F-3C5B-9DB5-0857C4BF671F}"/>
          </ac:picMkLst>
        </pc:picChg>
        <pc:picChg chg="add mod">
          <ac:chgData name="Rafael Marcos" userId="073fcd4a057fd8c8" providerId="LiveId" clId="{68E8300E-C66A-4396-974A-762140508AF3}" dt="2024-07-10T17:42:29.593" v="5463" actId="1037"/>
          <ac:picMkLst>
            <pc:docMk/>
            <pc:sldMk cId="1205663155" sldId="295"/>
            <ac:picMk id="16" creationId="{189C02DF-21D8-434D-C467-C96BB6465697}"/>
          </ac:picMkLst>
        </pc:picChg>
        <pc:picChg chg="add mod ord">
          <ac:chgData name="Rafael Marcos" userId="073fcd4a057fd8c8" providerId="LiveId" clId="{68E8300E-C66A-4396-974A-762140508AF3}" dt="2024-07-10T17:16:35.592" v="4957" actId="1076"/>
          <ac:picMkLst>
            <pc:docMk/>
            <pc:sldMk cId="1205663155" sldId="295"/>
            <ac:picMk id="20" creationId="{DDF7FA9F-B814-B109-1DF1-06733DF1BE77}"/>
          </ac:picMkLst>
        </pc:picChg>
        <pc:picChg chg="add mod">
          <ac:chgData name="Rafael Marcos" userId="073fcd4a057fd8c8" providerId="LiveId" clId="{68E8300E-C66A-4396-974A-762140508AF3}" dt="2024-07-10T17:42:27.348" v="5460" actId="1038"/>
          <ac:picMkLst>
            <pc:docMk/>
            <pc:sldMk cId="1205663155" sldId="295"/>
            <ac:picMk id="22" creationId="{E8CA5EA3-C96B-D511-E06A-1A02D12D1B84}"/>
          </ac:picMkLst>
        </pc:picChg>
      </pc:sldChg>
      <pc:sldChg chg="addSp delSp modSp add mod">
        <pc:chgData name="Rafael Marcos" userId="073fcd4a057fd8c8" providerId="LiveId" clId="{68E8300E-C66A-4396-974A-762140508AF3}" dt="2024-07-10T18:00:22.262" v="5852" actId="20577"/>
        <pc:sldMkLst>
          <pc:docMk/>
          <pc:sldMk cId="1528497439" sldId="296"/>
        </pc:sldMkLst>
        <pc:spChg chg="mod">
          <ac:chgData name="Rafael Marcos" userId="073fcd4a057fd8c8" providerId="LiveId" clId="{68E8300E-C66A-4396-974A-762140508AF3}" dt="2024-07-10T18:00:06.233" v="5850" actId="20577"/>
          <ac:spMkLst>
            <pc:docMk/>
            <pc:sldMk cId="1528497439" sldId="296"/>
            <ac:spMk id="2" creationId="{F3C2027A-3C34-F74A-17F3-D528DA5BFDAB}"/>
          </ac:spMkLst>
        </pc:spChg>
        <pc:spChg chg="add del mod">
          <ac:chgData name="Rafael Marcos" userId="073fcd4a057fd8c8" providerId="LiveId" clId="{68E8300E-C66A-4396-974A-762140508AF3}" dt="2024-07-10T17:08:49.691" v="4870" actId="22"/>
          <ac:spMkLst>
            <pc:docMk/>
            <pc:sldMk cId="1528497439" sldId="296"/>
            <ac:spMk id="4" creationId="{82908DD8-B0C6-164E-920B-17443F1D230A}"/>
          </ac:spMkLst>
        </pc:spChg>
        <pc:spChg chg="add del mod">
          <ac:chgData name="Rafael Marcos" userId="073fcd4a057fd8c8" providerId="LiveId" clId="{68E8300E-C66A-4396-974A-762140508AF3}" dt="2024-07-10T17:32:04.417" v="5052" actId="22"/>
          <ac:spMkLst>
            <pc:docMk/>
            <pc:sldMk cId="1528497439" sldId="296"/>
            <ac:spMk id="10" creationId="{5B4E6CA5-DB5D-1F35-2373-37625C5F1783}"/>
          </ac:spMkLst>
        </pc:spChg>
        <pc:spChg chg="add mod">
          <ac:chgData name="Rafael Marcos" userId="073fcd4a057fd8c8" providerId="LiveId" clId="{68E8300E-C66A-4396-974A-762140508AF3}" dt="2024-07-10T18:00:22.262" v="5852" actId="20577"/>
          <ac:spMkLst>
            <pc:docMk/>
            <pc:sldMk cId="1528497439" sldId="296"/>
            <ac:spMk id="13" creationId="{433457D8-E1EF-7DFE-E3BC-E01C9ED75FDF}"/>
          </ac:spMkLst>
        </pc:spChg>
        <pc:spChg chg="add mod">
          <ac:chgData name="Rafael Marcos" userId="073fcd4a057fd8c8" providerId="LiveId" clId="{68E8300E-C66A-4396-974A-762140508AF3}" dt="2024-07-10T17:34:16.714" v="5070" actId="20577"/>
          <ac:spMkLst>
            <pc:docMk/>
            <pc:sldMk cId="1528497439" sldId="296"/>
            <ac:spMk id="14" creationId="{A6C33250-4C64-3938-F981-B46548A48CD3}"/>
          </ac:spMkLst>
        </pc:spChg>
        <pc:spChg chg="add mod">
          <ac:chgData name="Rafael Marcos" userId="073fcd4a057fd8c8" providerId="LiveId" clId="{68E8300E-C66A-4396-974A-762140508AF3}" dt="2024-07-10T17:35:15.942" v="5100" actId="20577"/>
          <ac:spMkLst>
            <pc:docMk/>
            <pc:sldMk cId="1528497439" sldId="296"/>
            <ac:spMk id="15" creationId="{0D5A033E-2436-5C3D-2BB3-1AE1C82DEB44}"/>
          </ac:spMkLst>
        </pc:spChg>
        <pc:spChg chg="add mod">
          <ac:chgData name="Rafael Marcos" userId="073fcd4a057fd8c8" providerId="LiveId" clId="{68E8300E-C66A-4396-974A-762140508AF3}" dt="2024-07-10T17:35:59.353" v="5139" actId="1076"/>
          <ac:spMkLst>
            <pc:docMk/>
            <pc:sldMk cId="1528497439" sldId="296"/>
            <ac:spMk id="16" creationId="{9D1E464A-4F12-90F3-0A2A-BB267FD31A33}"/>
          </ac:spMkLst>
        </pc:spChg>
        <pc:picChg chg="del">
          <ac:chgData name="Rafael Marcos" userId="073fcd4a057fd8c8" providerId="LiveId" clId="{68E8300E-C66A-4396-974A-762140508AF3}" dt="2024-07-10T17:08:48.018" v="4869" actId="478"/>
          <ac:picMkLst>
            <pc:docMk/>
            <pc:sldMk cId="1528497439" sldId="296"/>
            <ac:picMk id="6" creationId="{B6959830-E12E-416C-D3CE-9B512A548594}"/>
          </ac:picMkLst>
        </pc:picChg>
        <pc:picChg chg="add mod ord">
          <ac:chgData name="Rafael Marcos" userId="073fcd4a057fd8c8" providerId="LiveId" clId="{68E8300E-C66A-4396-974A-762140508AF3}" dt="2024-07-10T17:08:49.691" v="4870" actId="22"/>
          <ac:picMkLst>
            <pc:docMk/>
            <pc:sldMk cId="1528497439" sldId="296"/>
            <ac:picMk id="7" creationId="{B189B25C-80A9-3DAC-1BA1-AD1B9F676A86}"/>
          </ac:picMkLst>
        </pc:picChg>
        <pc:picChg chg="del">
          <ac:chgData name="Rafael Marcos" userId="073fcd4a057fd8c8" providerId="LiveId" clId="{68E8300E-C66A-4396-974A-762140508AF3}" dt="2024-07-10T17:31:41.005" v="5051" actId="478"/>
          <ac:picMkLst>
            <pc:docMk/>
            <pc:sldMk cId="1528497439" sldId="296"/>
            <ac:picMk id="8" creationId="{5AA3900F-10A5-9CDC-79BE-6FC0768E8980}"/>
          </ac:picMkLst>
        </pc:picChg>
        <pc:picChg chg="add mod ord">
          <ac:chgData name="Rafael Marcos" userId="073fcd4a057fd8c8" providerId="LiveId" clId="{68E8300E-C66A-4396-974A-762140508AF3}" dt="2024-07-10T17:37:02.754" v="5287" actId="1076"/>
          <ac:picMkLst>
            <pc:docMk/>
            <pc:sldMk cId="1528497439" sldId="296"/>
            <ac:picMk id="12" creationId="{800D32BE-C900-F74F-D63C-2EF88E14A1D7}"/>
          </ac:picMkLst>
        </pc:picChg>
      </pc:sldChg>
      <pc:sldChg chg="modSp add mod">
        <pc:chgData name="Rafael Marcos" userId="073fcd4a057fd8c8" providerId="LiveId" clId="{68E8300E-C66A-4396-974A-762140508AF3}" dt="2024-07-10T17:18:03.536" v="5001" actId="20577"/>
        <pc:sldMkLst>
          <pc:docMk/>
          <pc:sldMk cId="4064260472" sldId="297"/>
        </pc:sldMkLst>
        <pc:spChg chg="mod">
          <ac:chgData name="Rafael Marcos" userId="073fcd4a057fd8c8" providerId="LiveId" clId="{68E8300E-C66A-4396-974A-762140508AF3}" dt="2024-07-10T17:17:37.865" v="4977" actId="20577"/>
          <ac:spMkLst>
            <pc:docMk/>
            <pc:sldMk cId="4064260472" sldId="297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0T17:18:03.536" v="5001" actId="20577"/>
          <ac:spMkLst>
            <pc:docMk/>
            <pc:sldMk cId="4064260472" sldId="297"/>
            <ac:spMk id="4" creationId="{15722F59-2F9C-0743-E3EA-2D40F27C4346}"/>
          </ac:spMkLst>
        </pc:spChg>
      </pc:sldChg>
      <pc:sldChg chg="addSp delSp modSp add mod">
        <pc:chgData name="Rafael Marcos" userId="073fcd4a057fd8c8" providerId="LiveId" clId="{68E8300E-C66A-4396-974A-762140508AF3}" dt="2024-07-10T17:59:29.287" v="5818" actId="20577"/>
        <pc:sldMkLst>
          <pc:docMk/>
          <pc:sldMk cId="2415246515" sldId="298"/>
        </pc:sldMkLst>
        <pc:spChg chg="mod">
          <ac:chgData name="Rafael Marcos" userId="073fcd4a057fd8c8" providerId="LiveId" clId="{68E8300E-C66A-4396-974A-762140508AF3}" dt="2024-07-10T17:59:29.287" v="5818" actId="20577"/>
          <ac:spMkLst>
            <pc:docMk/>
            <pc:sldMk cId="2415246515" sldId="298"/>
            <ac:spMk id="2" creationId="{F3C2027A-3C34-F74A-17F3-D528DA5BFDAB}"/>
          </ac:spMkLst>
        </pc:spChg>
        <pc:spChg chg="add del mod">
          <ac:chgData name="Rafael Marcos" userId="073fcd4a057fd8c8" providerId="LiveId" clId="{68E8300E-C66A-4396-974A-762140508AF3}" dt="2024-07-10T17:19:26.208" v="5007" actId="22"/>
          <ac:spMkLst>
            <pc:docMk/>
            <pc:sldMk cId="2415246515" sldId="298"/>
            <ac:spMk id="4" creationId="{1EA93784-E01C-1CC8-9CD0-3369E27F6AA1}"/>
          </ac:spMkLst>
        </pc:spChg>
        <pc:spChg chg="add mod">
          <ac:chgData name="Rafael Marcos" userId="073fcd4a057fd8c8" providerId="LiveId" clId="{68E8300E-C66A-4396-974A-762140508AF3}" dt="2024-07-10T17:22:16.492" v="5050" actId="20577"/>
          <ac:spMkLst>
            <pc:docMk/>
            <pc:sldMk cId="2415246515" sldId="298"/>
            <ac:spMk id="10" creationId="{6CB67FA9-D6AD-E7B8-C58C-0A9FFF4A0F03}"/>
          </ac:spMkLst>
        </pc:spChg>
        <pc:picChg chg="del">
          <ac:chgData name="Rafael Marcos" userId="073fcd4a057fd8c8" providerId="LiveId" clId="{68E8300E-C66A-4396-974A-762140508AF3}" dt="2024-07-10T17:19:21.720" v="5006" actId="478"/>
          <ac:picMkLst>
            <pc:docMk/>
            <pc:sldMk cId="2415246515" sldId="298"/>
            <ac:picMk id="6" creationId="{B6959830-E12E-416C-D3CE-9B512A548594}"/>
          </ac:picMkLst>
        </pc:picChg>
        <pc:picChg chg="add mod ord">
          <ac:chgData name="Rafael Marcos" userId="073fcd4a057fd8c8" providerId="LiveId" clId="{68E8300E-C66A-4396-974A-762140508AF3}" dt="2024-07-10T17:19:26.208" v="5007" actId="22"/>
          <ac:picMkLst>
            <pc:docMk/>
            <pc:sldMk cId="2415246515" sldId="298"/>
            <ac:picMk id="7" creationId="{91DC5A86-55CF-51C2-DA76-4C71F1FB351B}"/>
          </ac:picMkLst>
        </pc:picChg>
        <pc:picChg chg="del">
          <ac:chgData name="Rafael Marcos" userId="073fcd4a057fd8c8" providerId="LiveId" clId="{68E8300E-C66A-4396-974A-762140508AF3}" dt="2024-07-10T17:22:05.450" v="5046" actId="478"/>
          <ac:picMkLst>
            <pc:docMk/>
            <pc:sldMk cId="2415246515" sldId="298"/>
            <ac:picMk id="8" creationId="{5AA3900F-10A5-9CDC-79BE-6FC0768E8980}"/>
          </ac:picMkLst>
        </pc:picChg>
      </pc:sldChg>
      <pc:sldChg chg="addSp delSp modSp add mod">
        <pc:chgData name="Rafael Marcos" userId="073fcd4a057fd8c8" providerId="LiveId" clId="{68E8300E-C66A-4396-974A-762140508AF3}" dt="2024-07-10T17:21:09.949" v="5042" actId="478"/>
        <pc:sldMkLst>
          <pc:docMk/>
          <pc:sldMk cId="2826238496" sldId="299"/>
        </pc:sldMkLst>
        <pc:spChg chg="add del mod">
          <ac:chgData name="Rafael Marcos" userId="073fcd4a057fd8c8" providerId="LiveId" clId="{68E8300E-C66A-4396-974A-762140508AF3}" dt="2024-07-10T17:20:37.797" v="5040" actId="22"/>
          <ac:spMkLst>
            <pc:docMk/>
            <pc:sldMk cId="2826238496" sldId="299"/>
            <ac:spMk id="5" creationId="{B71BA720-7D54-C9A2-FFED-BA4A494AB50D}"/>
          </ac:spMkLst>
        </pc:spChg>
        <pc:picChg chg="add mod ord">
          <ac:chgData name="Rafael Marcos" userId="073fcd4a057fd8c8" providerId="LiveId" clId="{68E8300E-C66A-4396-974A-762140508AF3}" dt="2024-07-10T17:20:37.797" v="5040" actId="22"/>
          <ac:picMkLst>
            <pc:docMk/>
            <pc:sldMk cId="2826238496" sldId="299"/>
            <ac:picMk id="7" creationId="{D73CDD8E-989C-81DB-96A1-4A9084680788}"/>
          </ac:picMkLst>
        </pc:picChg>
        <pc:picChg chg="add del">
          <ac:chgData name="Rafael Marcos" userId="073fcd4a057fd8c8" providerId="LiveId" clId="{68E8300E-C66A-4396-974A-762140508AF3}" dt="2024-07-10T17:21:09.949" v="5042" actId="478"/>
          <ac:picMkLst>
            <pc:docMk/>
            <pc:sldMk cId="2826238496" sldId="299"/>
            <ac:picMk id="9" creationId="{B21F4B30-1A03-F082-AAA4-BAA8D9DA3C3C}"/>
          </ac:picMkLst>
        </pc:picChg>
        <pc:picChg chg="del">
          <ac:chgData name="Rafael Marcos" userId="073fcd4a057fd8c8" providerId="LiveId" clId="{68E8300E-C66A-4396-974A-762140508AF3}" dt="2024-07-10T17:20:33.290" v="5039" actId="478"/>
          <ac:picMkLst>
            <pc:docMk/>
            <pc:sldMk cId="2826238496" sldId="299"/>
            <ac:picMk id="12" creationId="{CA8DB1FC-E2F4-7525-00E2-16F159E48FF8}"/>
          </ac:picMkLst>
        </pc:picChg>
      </pc:sldChg>
      <pc:sldChg chg="addSp delSp modSp add mod">
        <pc:chgData name="Rafael Marcos" userId="073fcd4a057fd8c8" providerId="LiveId" clId="{68E8300E-C66A-4396-974A-762140508AF3}" dt="2024-07-10T18:01:46.779" v="5934" actId="1076"/>
        <pc:sldMkLst>
          <pc:docMk/>
          <pc:sldMk cId="1217983686" sldId="300"/>
        </pc:sldMkLst>
        <pc:spChg chg="add del mod">
          <ac:chgData name="Rafael Marcos" userId="073fcd4a057fd8c8" providerId="LiveId" clId="{68E8300E-C66A-4396-974A-762140508AF3}" dt="2024-07-10T18:01:18.911" v="5933" actId="478"/>
          <ac:spMkLst>
            <pc:docMk/>
            <pc:sldMk cId="1217983686" sldId="300"/>
            <ac:spMk id="4" creationId="{EF195DEB-0140-45BC-A1F7-0A382811779B}"/>
          </ac:spMkLst>
        </pc:spChg>
        <pc:spChg chg="add del mod">
          <ac:chgData name="Rafael Marcos" userId="073fcd4a057fd8c8" providerId="LiveId" clId="{68E8300E-C66A-4396-974A-762140508AF3}" dt="2024-07-10T17:41:49.046" v="5431" actId="478"/>
          <ac:spMkLst>
            <pc:docMk/>
            <pc:sldMk cId="1217983686" sldId="300"/>
            <ac:spMk id="6" creationId="{D77C08AD-4BB1-DF43-FCA9-7C554248DB38}"/>
          </ac:spMkLst>
        </pc:spChg>
        <pc:picChg chg="add mod">
          <ac:chgData name="Rafael Marcos" userId="073fcd4a057fd8c8" providerId="LiveId" clId="{68E8300E-C66A-4396-974A-762140508AF3}" dt="2024-07-10T18:01:46.779" v="5934" actId="1076"/>
          <ac:picMkLst>
            <pc:docMk/>
            <pc:sldMk cId="1217983686" sldId="300"/>
            <ac:picMk id="7" creationId="{1634BD1D-4873-9116-8731-1BB6F134858E}"/>
          </ac:picMkLst>
        </pc:picChg>
        <pc:picChg chg="del">
          <ac:chgData name="Rafael Marcos" userId="073fcd4a057fd8c8" providerId="LiveId" clId="{68E8300E-C66A-4396-974A-762140508AF3}" dt="2024-07-10T17:40:43.748" v="5340" actId="478"/>
          <ac:picMkLst>
            <pc:docMk/>
            <pc:sldMk cId="1217983686" sldId="300"/>
            <ac:picMk id="15" creationId="{4129370F-966F-3C5B-9DB5-0857C4BF671F}"/>
          </ac:picMkLst>
        </pc:picChg>
        <pc:picChg chg="mod ord">
          <ac:chgData name="Rafael Marcos" userId="073fcd4a057fd8c8" providerId="LiveId" clId="{68E8300E-C66A-4396-974A-762140508AF3}" dt="2024-07-10T17:42:34.760" v="5470" actId="1038"/>
          <ac:picMkLst>
            <pc:docMk/>
            <pc:sldMk cId="1217983686" sldId="300"/>
            <ac:picMk id="16" creationId="{189C02DF-21D8-434D-C467-C96BB6465697}"/>
          </ac:picMkLst>
        </pc:picChg>
        <pc:picChg chg="del">
          <ac:chgData name="Rafael Marcos" userId="073fcd4a057fd8c8" providerId="LiveId" clId="{68E8300E-C66A-4396-974A-762140508AF3}" dt="2024-07-10T17:41:10.517" v="5430" actId="478"/>
          <ac:picMkLst>
            <pc:docMk/>
            <pc:sldMk cId="1217983686" sldId="300"/>
            <ac:picMk id="20" creationId="{DDF7FA9F-B814-B109-1DF1-06733DF1BE77}"/>
          </ac:picMkLst>
        </pc:picChg>
        <pc:picChg chg="del">
          <ac:chgData name="Rafael Marcos" userId="073fcd4a057fd8c8" providerId="LiveId" clId="{68E8300E-C66A-4396-974A-762140508AF3}" dt="2024-07-10T17:41:07.475" v="5429" actId="478"/>
          <ac:picMkLst>
            <pc:docMk/>
            <pc:sldMk cId="1217983686" sldId="300"/>
            <ac:picMk id="22" creationId="{E8CA5EA3-C96B-D511-E06A-1A02D12D1B84}"/>
          </ac:picMkLst>
        </pc:picChg>
      </pc:sldChg>
      <pc:sldChg chg="addSp delSp modSp add del mod">
        <pc:chgData name="Rafael Marcos" userId="073fcd4a057fd8c8" providerId="LiveId" clId="{68E8300E-C66A-4396-974A-762140508AF3}" dt="2024-07-10T17:22:02.289" v="5045" actId="47"/>
        <pc:sldMkLst>
          <pc:docMk/>
          <pc:sldMk cId="3854904169" sldId="300"/>
        </pc:sldMkLst>
        <pc:spChg chg="add mod">
          <ac:chgData name="Rafael Marcos" userId="073fcd4a057fd8c8" providerId="LiveId" clId="{68E8300E-C66A-4396-974A-762140508AF3}" dt="2024-07-10T17:21:17.052" v="5044" actId="478"/>
          <ac:spMkLst>
            <pc:docMk/>
            <pc:sldMk cId="3854904169" sldId="300"/>
            <ac:spMk id="4" creationId="{F2AC6B45-F289-AC94-376A-AF0188663616}"/>
          </ac:spMkLst>
        </pc:spChg>
        <pc:picChg chg="del">
          <ac:chgData name="Rafael Marcos" userId="073fcd4a057fd8c8" providerId="LiveId" clId="{68E8300E-C66A-4396-974A-762140508AF3}" dt="2024-07-10T17:21:17.052" v="5044" actId="478"/>
          <ac:picMkLst>
            <pc:docMk/>
            <pc:sldMk cId="3854904169" sldId="300"/>
            <ac:picMk id="6" creationId="{B6959830-E12E-416C-D3CE-9B512A548594}"/>
          </ac:picMkLst>
        </pc:picChg>
      </pc:sldChg>
      <pc:sldChg chg="add">
        <pc:chgData name="Rafael Marcos" userId="073fcd4a057fd8c8" providerId="LiveId" clId="{68E8300E-C66A-4396-974A-762140508AF3}" dt="2024-07-10T18:00:43.790" v="5853"/>
        <pc:sldMkLst>
          <pc:docMk/>
          <pc:sldMk cId="1907439585" sldId="30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noProof="0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n-GB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n-GB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n-GB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n-GB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noProof="0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n-GB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n-GB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noProof="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noProof="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10/07/2024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5122" name="Picture 2" descr="¡Podrías ser víctima de fraude bancario!, descubre como están estafando">
            <a:extLst>
              <a:ext uri="{FF2B5EF4-FFF2-40B4-BE49-F238E27FC236}">
                <a16:creationId xmlns:a16="http://schemas.microsoft.com/office/drawing/2014/main" id="{EC447868-C91B-E3AA-651F-9DA7D65E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084"/>
            <a:ext cx="12192000" cy="700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4400" dirty="0" err="1">
                <a:solidFill>
                  <a:schemeClr val="bg1"/>
                </a:solidFill>
              </a:rPr>
              <a:t>Fraude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en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transacciones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bancarias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Rafael marcos </a:t>
            </a:r>
            <a:endParaRPr lang="en-GB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DE LAS VARIABLES explicativas DE LOS MODELOS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Todas las variables explicativas tienen correlación positiva (si bien débil) con la variable objetivo fraude (</a:t>
            </a:r>
            <a:r>
              <a:rPr lang="es-ES" dirty="0" err="1"/>
              <a:t>is_fraud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La variable monto de transacción (</a:t>
            </a:r>
            <a:r>
              <a:rPr lang="es-ES" dirty="0" err="1"/>
              <a:t>amt</a:t>
            </a:r>
            <a:r>
              <a:rPr lang="es-ES" dirty="0"/>
              <a:t>) es las que tiene una correlación más alta, seguida de defraudador habitual (</a:t>
            </a:r>
            <a:r>
              <a:rPr lang="es-ES" dirty="0" err="1"/>
              <a:t>is_frequent_fradster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Las dos variables con una correlación más baja pueden ser útiles en modelos como árboles de decisión y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13682E3-5FEC-6223-0A15-81823506C0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1183" y="2227263"/>
            <a:ext cx="4182584" cy="3633787"/>
          </a:xfrm>
        </p:spPr>
      </p:pic>
    </p:spTree>
    <p:extLst>
      <p:ext uri="{BB962C8B-B14F-4D97-AF65-F5344CB8AC3E}">
        <p14:creationId xmlns:p14="http://schemas.microsoft.com/office/powerpoint/2010/main" val="420685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de las VARIABLES de la base de datos AUXILIAR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Ninguna de las variables recogidas dentro de esta base de datos tiene correlación con la variable objetivo</a:t>
            </a:r>
          </a:p>
          <a:p>
            <a:pPr algn="just"/>
            <a:r>
              <a:rPr lang="es-ES" dirty="0"/>
              <a:t>Además, tienen una correlación alta entre ellas</a:t>
            </a:r>
          </a:p>
          <a:p>
            <a:pPr algn="just"/>
            <a:r>
              <a:rPr lang="es-ES" dirty="0"/>
              <a:t>Por tanto, las </a:t>
            </a:r>
            <a:r>
              <a:rPr lang="es-ES" b="1" dirty="0"/>
              <a:t>métricas de riesgo de crédito </a:t>
            </a:r>
            <a:r>
              <a:rPr lang="es-ES" dirty="0"/>
              <a:t>por estado que no ayudan a detectar el fraude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CC7C7214-6493-46B6-E7A8-A0FDCF95B5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7262"/>
            <a:ext cx="4754457" cy="4227905"/>
          </a:xfrm>
        </p:spPr>
      </p:pic>
    </p:spTree>
    <p:extLst>
      <p:ext uri="{BB962C8B-B14F-4D97-AF65-F5344CB8AC3E}">
        <p14:creationId xmlns:p14="http://schemas.microsoft.com/office/powerpoint/2010/main" val="352578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ESCALADO Y PREPROCESADO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ESCALADO Y SEPARACIÓN DE LOS DATOS 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cap="none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TÉCNICAS DE REBALANCEO</a:t>
            </a:r>
          </a:p>
          <a:p>
            <a:endParaRPr lang="es-ES" sz="1700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7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cap="none" dirty="0">
                <a:solidFill>
                  <a:schemeClr val="bg1"/>
                </a:solidFill>
              </a:rPr>
              <a:t>ESCALADO, SEPARACIÓN Y REBALANCEO DE LOS DATOS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Escalado</a:t>
            </a:r>
            <a:r>
              <a:rPr lang="es-ES" dirty="0"/>
              <a:t>: </a:t>
            </a:r>
          </a:p>
          <a:p>
            <a:r>
              <a:rPr lang="es-ES" dirty="0"/>
              <a:t>Se escalan los datos de las variables explicativas con un </a:t>
            </a:r>
            <a:r>
              <a:rPr lang="es-ES" dirty="0" err="1"/>
              <a:t>MixMax</a:t>
            </a:r>
            <a:r>
              <a:rPr lang="es-ES" dirty="0"/>
              <a:t> </a:t>
            </a:r>
            <a:r>
              <a:rPr lang="es-ES" dirty="0" err="1"/>
              <a:t>Scaler</a:t>
            </a:r>
            <a:r>
              <a:rPr lang="es-ES" dirty="0"/>
              <a:t> que las distribuye entre 0 y 1</a:t>
            </a:r>
          </a:p>
          <a:p>
            <a:r>
              <a:rPr lang="es-ES" dirty="0"/>
              <a:t>Esto tiene ventajas respecto a un Standard </a:t>
            </a:r>
            <a:r>
              <a:rPr lang="es-ES" dirty="0" err="1"/>
              <a:t>Scaler</a:t>
            </a:r>
            <a:r>
              <a:rPr lang="es-ES" dirty="0"/>
              <a:t> puesto que no distorsiona mis variables </a:t>
            </a:r>
            <a:r>
              <a:rPr lang="es-ES" dirty="0" err="1"/>
              <a:t>dummy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Separación de los datos</a:t>
            </a:r>
            <a:r>
              <a:rPr lang="es-ES" dirty="0"/>
              <a:t>: </a:t>
            </a:r>
          </a:p>
          <a:p>
            <a:r>
              <a:rPr lang="es-ES" dirty="0"/>
              <a:t>Se dividen los datos en datos de entrenamiento y de test en una ratio de 80:20. 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/>
              <a:t>Técnicas de rebalanceo:</a:t>
            </a:r>
          </a:p>
          <a:p>
            <a:r>
              <a:rPr lang="es-ES" dirty="0"/>
              <a:t>Se utilizan técnicas de </a:t>
            </a:r>
            <a:r>
              <a:rPr lang="es-ES" dirty="0" err="1"/>
              <a:t>oversampling</a:t>
            </a:r>
            <a:r>
              <a:rPr lang="es-ES" dirty="0"/>
              <a:t> y </a:t>
            </a:r>
            <a:r>
              <a:rPr lang="es-ES" dirty="0" err="1"/>
              <a:t>undersampling</a:t>
            </a:r>
            <a:r>
              <a:rPr lang="es-ES" dirty="0"/>
              <a:t> para que aprenda de los 1s, que al final es lo que me interesa. El </a:t>
            </a:r>
            <a:r>
              <a:rPr lang="es-ES" dirty="0" err="1"/>
              <a:t>resamplIng</a:t>
            </a:r>
            <a:r>
              <a:rPr lang="es-ES" dirty="0"/>
              <a:t> solo se hace en los datos de entrenamiento, dejando los datos de test sin tocar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7791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cap="none" dirty="0">
                <a:solidFill>
                  <a:schemeClr val="bg1"/>
                </a:solidFill>
              </a:rPr>
              <a:t>TÉCNICAS DE REBALANCEO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F5317C-F673-F0B9-CF4B-6706ADC34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205476"/>
            <a:ext cx="11029950" cy="3629735"/>
          </a:xfrm>
        </p:spPr>
      </p:pic>
    </p:spTree>
    <p:extLst>
      <p:ext uri="{BB962C8B-B14F-4D97-AF65-F5344CB8AC3E}">
        <p14:creationId xmlns:p14="http://schemas.microsoft.com/office/powerpoint/2010/main" val="312144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MODELOS SUPERVISADOS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 err="1">
                <a:solidFill>
                  <a:schemeClr val="bg1"/>
                </a:solidFill>
              </a:rPr>
              <a:t>Random</a:t>
            </a:r>
            <a:r>
              <a:rPr lang="es-ES" sz="1700" dirty="0">
                <a:solidFill>
                  <a:schemeClr val="bg1"/>
                </a:solidFill>
              </a:rPr>
              <a:t> Forest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 err="1">
                <a:solidFill>
                  <a:schemeClr val="bg1"/>
                </a:solidFill>
              </a:rPr>
              <a:t>AdaBoost</a:t>
            </a: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 err="1">
                <a:solidFill>
                  <a:schemeClr val="bg1"/>
                </a:solidFill>
              </a:rPr>
              <a:t>Gradient</a:t>
            </a:r>
            <a:r>
              <a:rPr lang="es-ES" sz="1700" dirty="0">
                <a:solidFill>
                  <a:schemeClr val="bg1"/>
                </a:solidFill>
              </a:rPr>
              <a:t> </a:t>
            </a:r>
            <a:r>
              <a:rPr lang="es-ES" sz="1700" dirty="0" err="1">
                <a:solidFill>
                  <a:schemeClr val="bg1"/>
                </a:solidFill>
              </a:rPr>
              <a:t>Boosting</a:t>
            </a: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 err="1">
                <a:solidFill>
                  <a:schemeClr val="bg1"/>
                </a:solidFill>
              </a:rPr>
              <a:t>XGBoost</a:t>
            </a:r>
            <a:endParaRPr lang="es-ES" sz="1700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15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29C-1913-0185-EBD9-AA1A66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RANDOM FOREST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D058-44CB-85F6-8F15-AA660B58E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Un </a:t>
            </a:r>
            <a:r>
              <a:rPr lang="es-ES" b="1" dirty="0" err="1"/>
              <a:t>Random</a:t>
            </a:r>
            <a:r>
              <a:rPr lang="es-ES" b="1" dirty="0"/>
              <a:t> Forest</a:t>
            </a:r>
            <a:r>
              <a:rPr lang="es-ES" dirty="0"/>
              <a:t> es un algoritmo ensemble compuesto por múltiples árboles de decisión (más robusto que un solo árbol)</a:t>
            </a:r>
          </a:p>
          <a:p>
            <a:pPr algn="just"/>
            <a:r>
              <a:rPr lang="es-ES" dirty="0"/>
              <a:t>Para cada árbol se considera solo un subconjunto aleatorio de las características, seleccionando una muestra al azar de los datos de entrenamiento </a:t>
            </a:r>
            <a:r>
              <a:rPr lang="en-GB" dirty="0"/>
              <a:t>con </a:t>
            </a:r>
            <a:r>
              <a:rPr lang="en-GB" dirty="0" err="1"/>
              <a:t>reemplazo</a:t>
            </a:r>
            <a:r>
              <a:rPr lang="en-GB" dirty="0"/>
              <a:t> (bagging)</a:t>
            </a:r>
            <a:endParaRPr lang="es-ES" dirty="0"/>
          </a:p>
          <a:p>
            <a:pPr algn="just"/>
            <a:r>
              <a:rPr lang="es-ES" dirty="0"/>
              <a:t>Finalmente, cada árbol en el bosque emite un voto. La clase que recibe la mayoría de los votos es la predicción final del modelo</a:t>
            </a:r>
          </a:p>
          <a:p>
            <a:r>
              <a:rPr lang="es-ES" dirty="0"/>
              <a:t>Parámetros del modelo:</a:t>
            </a:r>
          </a:p>
          <a:p>
            <a:pPr lvl="1"/>
            <a:r>
              <a:rPr lang="es-ES" dirty="0"/>
              <a:t>Número de estimadores: 100</a:t>
            </a:r>
          </a:p>
          <a:p>
            <a:pPr lvl="1"/>
            <a:r>
              <a:rPr lang="es-ES" dirty="0"/>
              <a:t>Máxima profundidad de los árboles: 5</a:t>
            </a:r>
          </a:p>
          <a:p>
            <a:pPr lvl="1"/>
            <a:r>
              <a:rPr lang="es-ES" dirty="0"/>
              <a:t>Máximo número de variables: 3</a:t>
            </a:r>
          </a:p>
          <a:p>
            <a:r>
              <a:rPr lang="es-ES" dirty="0" err="1"/>
              <a:t>Recall</a:t>
            </a:r>
            <a:r>
              <a:rPr lang="es-ES" dirty="0"/>
              <a:t>: 0,95. Detecta el 95% de las transacciones fraudulentas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02B03-70BB-84EE-DD0F-45A8694C2A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</p:spTree>
    <p:extLst>
      <p:ext uri="{BB962C8B-B14F-4D97-AF65-F5344CB8AC3E}">
        <p14:creationId xmlns:p14="http://schemas.microsoft.com/office/powerpoint/2010/main" val="164972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ÁRBOL DE DECISIÓN (PARTE DEL RANDOM FOREST)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497F80-9777-B3AD-3200-FE38E160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36"/>
          <a:stretch/>
        </p:blipFill>
        <p:spPr>
          <a:xfrm>
            <a:off x="1921581" y="1907460"/>
            <a:ext cx="8348837" cy="4807858"/>
          </a:xfrm>
        </p:spPr>
      </p:pic>
    </p:spTree>
    <p:extLst>
      <p:ext uri="{BB962C8B-B14F-4D97-AF65-F5344CB8AC3E}">
        <p14:creationId xmlns:p14="http://schemas.microsoft.com/office/powerpoint/2010/main" val="118605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Importancia de las variables en el RANDOM FOREST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30996-632F-B899-9A41-B9B1AE59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99" y="2171391"/>
            <a:ext cx="9104202" cy="45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3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29C-1913-0185-EBD9-AA1A66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ADABOOST CLASSIFIER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D058-44CB-85F6-8F15-AA660B58E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Un </a:t>
            </a:r>
            <a:r>
              <a:rPr lang="es-ES" b="1" dirty="0" err="1"/>
              <a:t>AdaBoost</a:t>
            </a:r>
            <a:r>
              <a:rPr lang="es-ES" b="1" dirty="0"/>
              <a:t> </a:t>
            </a:r>
            <a:r>
              <a:rPr lang="en-GB" dirty="0"/>
              <a:t>(Adaptive Boosting) </a:t>
            </a:r>
            <a:r>
              <a:rPr lang="es-ES" dirty="0" err="1"/>
              <a:t>classifier</a:t>
            </a:r>
            <a:r>
              <a:rPr lang="es-ES" dirty="0"/>
              <a:t> es un algoritmo de ensamble que combina múltiples clasificadores débiles, como árboles de decisión, para formar un clasificador más fuerte</a:t>
            </a:r>
          </a:p>
          <a:p>
            <a:pPr algn="just"/>
            <a:r>
              <a:rPr lang="es-ES" dirty="0"/>
              <a:t>Cada clasificador débil se entrena secuencialmente, otorgando inicialmente el mismo peso a todas las instancias para luego enfocarse en las observaciones que las iteraciones anteriores han clasificado incorrectamente (algoritmo adaptativo)</a:t>
            </a:r>
          </a:p>
          <a:p>
            <a:pPr algn="just"/>
            <a:r>
              <a:rPr lang="es-ES" dirty="0"/>
              <a:t>Sus predicciones se combinan mediante un voto ponderado</a:t>
            </a:r>
          </a:p>
          <a:p>
            <a:pPr algn="just"/>
            <a:r>
              <a:rPr lang="es-ES" dirty="0"/>
              <a:t>Parámetros del modelo:</a:t>
            </a:r>
          </a:p>
          <a:p>
            <a:pPr lvl="1"/>
            <a:r>
              <a:rPr lang="es-ES" dirty="0"/>
              <a:t>Estimador: árbol de decisión (profundidad: 3, </a:t>
            </a:r>
            <a:r>
              <a:rPr lang="es-ES" dirty="0" err="1"/>
              <a:t>nº</a:t>
            </a:r>
            <a:r>
              <a:rPr lang="es-ES" dirty="0"/>
              <a:t> variables: 3)</a:t>
            </a:r>
          </a:p>
          <a:p>
            <a:pPr lvl="1"/>
            <a:r>
              <a:rPr lang="es-ES" dirty="0"/>
              <a:t>Tasa de aprendizaje (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): 0,1</a:t>
            </a:r>
          </a:p>
          <a:p>
            <a:r>
              <a:rPr lang="es-ES" dirty="0" err="1"/>
              <a:t>Recall</a:t>
            </a:r>
            <a:r>
              <a:rPr lang="es-ES" dirty="0"/>
              <a:t>: 0,92. Detecta el 92% de las transacciones fraudulentas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012E60-878A-B03D-B732-7374B2FF47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</p:spTree>
    <p:extLst>
      <p:ext uri="{BB962C8B-B14F-4D97-AF65-F5344CB8AC3E}">
        <p14:creationId xmlns:p14="http://schemas.microsoft.com/office/powerpoint/2010/main" val="35571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PROBLEMA Y LOS DATOS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86DA91-2348-F3C6-FEDE-FB81CF3DA032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EL PROBLEMA</a:t>
            </a: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small" dirty="0">
                <a:solidFill>
                  <a:schemeClr val="bg1"/>
                </a:solidFill>
              </a:rPr>
              <a:t>M</a:t>
            </a:r>
            <a:r>
              <a:rPr lang="es-ES" sz="1700" cap="none" dirty="0">
                <a:solidFill>
                  <a:schemeClr val="bg1"/>
                </a:solidFill>
              </a:rPr>
              <a:t>otivación y objetivo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cap="none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LOS DATOS</a:t>
            </a: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Datos y métricas de evaluación</a:t>
            </a:r>
            <a:endParaRPr lang="es-ES" sz="1700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69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Importancia de las variables en el ADABOOST CLASSIFIER</a:t>
            </a:r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B22BF88-2B34-F496-8E71-35BD6026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899" y="2171392"/>
            <a:ext cx="9104202" cy="4517645"/>
          </a:xfrm>
        </p:spPr>
      </p:pic>
    </p:spTree>
    <p:extLst>
      <p:ext uri="{BB962C8B-B14F-4D97-AF65-F5344CB8AC3E}">
        <p14:creationId xmlns:p14="http://schemas.microsoft.com/office/powerpoint/2010/main" val="27340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29C-1913-0185-EBD9-AA1A66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GRADIENT BOOSTING CLASSIFIER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D058-44CB-85F6-8F15-AA660B58E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1500" dirty="0"/>
              <a:t>Un </a:t>
            </a:r>
            <a:r>
              <a:rPr lang="es-ES" sz="1500" b="1" dirty="0" err="1"/>
              <a:t>Gradient</a:t>
            </a:r>
            <a:r>
              <a:rPr lang="es-ES" sz="1500" b="1" dirty="0"/>
              <a:t> </a:t>
            </a:r>
            <a:r>
              <a:rPr lang="es-ES" sz="1500" b="1" dirty="0" err="1"/>
              <a:t>Boosting</a:t>
            </a:r>
            <a:r>
              <a:rPr lang="es-ES" sz="1500" b="1" dirty="0"/>
              <a:t> </a:t>
            </a:r>
            <a:r>
              <a:rPr lang="es-ES" sz="1500" dirty="0" err="1"/>
              <a:t>classifier</a:t>
            </a:r>
            <a:r>
              <a:rPr lang="es-ES" sz="1500" dirty="0"/>
              <a:t> es un algoritmo ensamblado</a:t>
            </a:r>
          </a:p>
          <a:p>
            <a:pPr algn="just"/>
            <a:r>
              <a:rPr lang="es-ES" sz="1500" dirty="0"/>
              <a:t>A diferencia de otros métodos de ensamble, el </a:t>
            </a:r>
            <a:r>
              <a:rPr lang="es-ES" sz="1500" dirty="0" err="1"/>
              <a:t>Gradient</a:t>
            </a:r>
            <a:r>
              <a:rPr lang="es-ES" sz="1500" dirty="0"/>
              <a:t> </a:t>
            </a:r>
            <a:r>
              <a:rPr lang="es-ES" sz="1500" dirty="0" err="1"/>
              <a:t>Boosting</a:t>
            </a:r>
            <a:r>
              <a:rPr lang="es-ES" sz="1500" dirty="0"/>
              <a:t> construye los clasificadores de forma secuencial. Cada clasificador intenta corregir los errores de sus predecesores.</a:t>
            </a:r>
          </a:p>
          <a:p>
            <a:pPr algn="just"/>
            <a:r>
              <a:rPr lang="es-ES" sz="1500" dirty="0"/>
              <a:t>Los pasos (cálculo de residuos, ajuste de modelos y actualización) se repiten varias veces ajustando cada vez el modelo hasta que se agoten las iteraciones</a:t>
            </a:r>
          </a:p>
          <a:p>
            <a:pPr algn="just"/>
            <a:r>
              <a:rPr lang="es-ES" sz="1500" dirty="0"/>
              <a:t>Parámetros del modelo:</a:t>
            </a:r>
          </a:p>
          <a:p>
            <a:pPr lvl="1"/>
            <a:r>
              <a:rPr lang="es-ES" sz="1400" dirty="0"/>
              <a:t>Máxima profundidad de los árboles: 3</a:t>
            </a:r>
          </a:p>
          <a:p>
            <a:pPr lvl="1"/>
            <a:r>
              <a:rPr lang="es-ES" sz="1400" dirty="0"/>
              <a:t>Máximo número de variables: 2</a:t>
            </a:r>
          </a:p>
          <a:p>
            <a:pPr lvl="1"/>
            <a:r>
              <a:rPr lang="es-ES" sz="1400" dirty="0"/>
              <a:t>Tasa de aprendizaje (</a:t>
            </a:r>
            <a:r>
              <a:rPr lang="es-ES" sz="1400" dirty="0" err="1"/>
              <a:t>learning</a:t>
            </a:r>
            <a:r>
              <a:rPr lang="es-ES" sz="1400" dirty="0"/>
              <a:t> </a:t>
            </a:r>
            <a:r>
              <a:rPr lang="es-ES" sz="1400" dirty="0" err="1"/>
              <a:t>rate</a:t>
            </a:r>
            <a:r>
              <a:rPr lang="es-ES" sz="1400" dirty="0"/>
              <a:t>): 0,1</a:t>
            </a:r>
          </a:p>
          <a:p>
            <a:r>
              <a:rPr lang="es-ES" sz="1500" dirty="0" err="1"/>
              <a:t>Recall</a:t>
            </a:r>
            <a:r>
              <a:rPr lang="es-ES" sz="1500" dirty="0"/>
              <a:t>: 0,91. Detecta el 91% de las transacciones fraudulentas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7F2F7E-F064-4E9A-BED3-E6DDA57906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</p:spTree>
    <p:extLst>
      <p:ext uri="{BB962C8B-B14F-4D97-AF65-F5344CB8AC3E}">
        <p14:creationId xmlns:p14="http://schemas.microsoft.com/office/powerpoint/2010/main" val="109966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29C-1913-0185-EBD9-AA1A66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XGBOOST CLASSIFIER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D058-44CB-85F6-8F15-AA660B58E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1500" dirty="0">
                <a:highlight>
                  <a:srgbClr val="FFFF00"/>
                </a:highlight>
              </a:rPr>
              <a:t>Un </a:t>
            </a:r>
            <a:r>
              <a:rPr lang="es-ES" sz="1500" b="1" dirty="0" err="1">
                <a:highlight>
                  <a:srgbClr val="FFFF00"/>
                </a:highlight>
              </a:rPr>
              <a:t>Gradient</a:t>
            </a:r>
            <a:r>
              <a:rPr lang="es-ES" sz="1500" b="1" dirty="0">
                <a:highlight>
                  <a:srgbClr val="FFFF00"/>
                </a:highlight>
              </a:rPr>
              <a:t> </a:t>
            </a:r>
            <a:r>
              <a:rPr lang="es-ES" sz="1500" b="1" dirty="0" err="1">
                <a:highlight>
                  <a:srgbClr val="FFFF00"/>
                </a:highlight>
              </a:rPr>
              <a:t>Boosting</a:t>
            </a:r>
            <a:r>
              <a:rPr lang="es-ES" sz="1500" b="1" dirty="0">
                <a:highlight>
                  <a:srgbClr val="FFFF00"/>
                </a:highlight>
              </a:rPr>
              <a:t> </a:t>
            </a:r>
            <a:r>
              <a:rPr lang="es-ES" sz="1500" dirty="0" err="1">
                <a:highlight>
                  <a:srgbClr val="FFFF00"/>
                </a:highlight>
              </a:rPr>
              <a:t>classifier</a:t>
            </a:r>
            <a:r>
              <a:rPr lang="es-ES" sz="1500" dirty="0">
                <a:highlight>
                  <a:srgbClr val="FFFF00"/>
                </a:highlight>
              </a:rPr>
              <a:t> es un algoritmo ensamblado</a:t>
            </a:r>
          </a:p>
          <a:p>
            <a:pPr algn="just"/>
            <a:r>
              <a:rPr lang="es-ES" sz="1500" dirty="0">
                <a:highlight>
                  <a:srgbClr val="FFFF00"/>
                </a:highlight>
              </a:rPr>
              <a:t>A diferencia de otros métodos de ensamble, el </a:t>
            </a:r>
            <a:r>
              <a:rPr lang="es-ES" sz="1500" dirty="0" err="1">
                <a:highlight>
                  <a:srgbClr val="FFFF00"/>
                </a:highlight>
              </a:rPr>
              <a:t>Gradient</a:t>
            </a:r>
            <a:r>
              <a:rPr lang="es-ES" sz="1500" dirty="0">
                <a:highlight>
                  <a:srgbClr val="FFFF00"/>
                </a:highlight>
              </a:rPr>
              <a:t> </a:t>
            </a:r>
            <a:r>
              <a:rPr lang="es-ES" sz="1500" dirty="0" err="1">
                <a:highlight>
                  <a:srgbClr val="FFFF00"/>
                </a:highlight>
              </a:rPr>
              <a:t>Boosting</a:t>
            </a:r>
            <a:r>
              <a:rPr lang="es-ES" sz="1500" dirty="0">
                <a:highlight>
                  <a:srgbClr val="FFFF00"/>
                </a:highlight>
              </a:rPr>
              <a:t> construye los clasificadores de forma secuencial. Cada clasificador intenta corregir los errores de sus predecesores.</a:t>
            </a:r>
          </a:p>
          <a:p>
            <a:pPr algn="just"/>
            <a:r>
              <a:rPr lang="es-ES" sz="1500" dirty="0">
                <a:highlight>
                  <a:srgbClr val="FFFF00"/>
                </a:highlight>
              </a:rPr>
              <a:t>Los pasos (cálculo de residuos, ajuste de modelos y actualización) se repiten varias veces ajustando cada vez el modelo hasta que se agoten las iteraciones</a:t>
            </a:r>
          </a:p>
          <a:p>
            <a:pPr algn="just"/>
            <a:r>
              <a:rPr lang="es-ES" sz="1500" dirty="0">
                <a:highlight>
                  <a:srgbClr val="FFFF00"/>
                </a:highlight>
              </a:rPr>
              <a:t>Parámetros del modelo:</a:t>
            </a:r>
          </a:p>
          <a:p>
            <a:pPr lvl="1"/>
            <a:r>
              <a:rPr lang="es-ES" sz="1400" dirty="0">
                <a:highlight>
                  <a:srgbClr val="FFFF00"/>
                </a:highlight>
              </a:rPr>
              <a:t>Máxima profundidad de los árboles: 3</a:t>
            </a:r>
          </a:p>
          <a:p>
            <a:pPr lvl="1"/>
            <a:r>
              <a:rPr lang="es-ES" sz="1400" dirty="0">
                <a:highlight>
                  <a:srgbClr val="FFFF00"/>
                </a:highlight>
              </a:rPr>
              <a:t>Máximo número de variables: 2</a:t>
            </a:r>
          </a:p>
          <a:p>
            <a:pPr lvl="1"/>
            <a:r>
              <a:rPr lang="es-ES" sz="1400" dirty="0">
                <a:highlight>
                  <a:srgbClr val="FFFF00"/>
                </a:highlight>
              </a:rPr>
              <a:t>Tasa de aprendizaje (</a:t>
            </a:r>
            <a:r>
              <a:rPr lang="es-ES" sz="1400" dirty="0" err="1">
                <a:highlight>
                  <a:srgbClr val="FFFF00"/>
                </a:highlight>
              </a:rPr>
              <a:t>learning</a:t>
            </a:r>
            <a:r>
              <a:rPr lang="es-ES" sz="1400" dirty="0">
                <a:highlight>
                  <a:srgbClr val="FFFF00"/>
                </a:highlight>
              </a:rPr>
              <a:t> </a:t>
            </a:r>
            <a:r>
              <a:rPr lang="es-ES" sz="1400" dirty="0" err="1">
                <a:highlight>
                  <a:srgbClr val="FFFF00"/>
                </a:highlight>
              </a:rPr>
              <a:t>rate</a:t>
            </a:r>
            <a:r>
              <a:rPr lang="es-ES" sz="1400" dirty="0">
                <a:highlight>
                  <a:srgbClr val="FFFF00"/>
                </a:highlight>
              </a:rPr>
              <a:t>): 0,1</a:t>
            </a:r>
          </a:p>
          <a:p>
            <a:r>
              <a:rPr lang="es-ES" sz="1500" dirty="0" err="1">
                <a:highlight>
                  <a:srgbClr val="FFFF00"/>
                </a:highlight>
              </a:rPr>
              <a:t>Recall</a:t>
            </a:r>
            <a:r>
              <a:rPr lang="es-ES" sz="1500" dirty="0">
                <a:highlight>
                  <a:srgbClr val="FFFF00"/>
                </a:highlight>
              </a:rPr>
              <a:t>: 0,91. Detecta el 91% de las transacciones fraudulentas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4F6B51-EFAB-8DBB-9D09-CF9B5D2DA0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</p:spTree>
    <p:extLst>
      <p:ext uri="{BB962C8B-B14F-4D97-AF65-F5344CB8AC3E}">
        <p14:creationId xmlns:p14="http://schemas.microsoft.com/office/powerpoint/2010/main" val="319201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MODELOS NO SUPERVISADOS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REDUCCIÓN DE DIMENSIONALIDAD (PCA)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cap="none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CLUSTERING</a:t>
            </a: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K-</a:t>
            </a:r>
            <a:r>
              <a:rPr lang="es-ES" sz="1700" cap="none" dirty="0" err="1">
                <a:solidFill>
                  <a:schemeClr val="bg1"/>
                </a:solidFill>
              </a:rPr>
              <a:t>Means</a:t>
            </a:r>
            <a:endParaRPr lang="es-ES" sz="1700" cap="none" dirty="0">
              <a:solidFill>
                <a:schemeClr val="bg1"/>
              </a:solidFill>
            </a:endParaRP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Gaussian Mixture </a:t>
            </a:r>
            <a:r>
              <a:rPr lang="es-ES" sz="1700" cap="none" dirty="0" err="1">
                <a:solidFill>
                  <a:schemeClr val="bg1"/>
                </a:solidFill>
              </a:rPr>
              <a:t>Models</a:t>
            </a:r>
            <a:r>
              <a:rPr lang="es-ES" sz="1700" cap="none" dirty="0">
                <a:solidFill>
                  <a:schemeClr val="bg1"/>
                </a:solidFill>
              </a:rPr>
              <a:t> (Detección de anomalías)</a:t>
            </a:r>
            <a:endParaRPr lang="es-ES" sz="17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578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REDUCCIÓN DE DIMENSIONALIDAD (PCA) DE LAS VARIABLES DE LOS MODELOS ANTERIORES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Variable </a:t>
            </a:r>
            <a:r>
              <a:rPr lang="es-ES" dirty="0" err="1"/>
              <a:t>dummy</a:t>
            </a:r>
            <a:r>
              <a:rPr lang="es-ES" dirty="0"/>
              <a:t> que toma valor 1 si la persona que realiza la transacción es un defraudador habitual</a:t>
            </a:r>
          </a:p>
          <a:p>
            <a:pPr algn="just"/>
            <a:r>
              <a:rPr lang="es-ES" dirty="0"/>
              <a:t>Los defraudadores habituales son aquellas personas que han cometido fraude más de 2 veces</a:t>
            </a:r>
          </a:p>
          <a:p>
            <a:pPr algn="just"/>
            <a:r>
              <a:rPr lang="es-ES" dirty="0"/>
              <a:t>Se observa que todos los defraudadores habituales también realizan muchas transacciones no fraudulentas</a:t>
            </a:r>
          </a:p>
          <a:p>
            <a:pPr algn="just"/>
            <a:r>
              <a:rPr lang="es-ES" dirty="0"/>
              <a:t>En este mundo ficticio en el que el 50% de las transacciones son fraudulentas, los no defraudadores habituales son una minoría</a:t>
            </a:r>
          </a:p>
          <a:p>
            <a:pPr algn="just"/>
            <a:r>
              <a:rPr lang="es-ES" dirty="0"/>
              <a:t>978.904 registros toman valor 1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A8DB1FC-E2F4-7525-00E2-16F159E48F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244656"/>
            <a:ext cx="5422900" cy="3599000"/>
          </a:xfrm>
        </p:spPr>
      </p:pic>
    </p:spTree>
    <p:extLst>
      <p:ext uri="{BB962C8B-B14F-4D97-AF65-F5344CB8AC3E}">
        <p14:creationId xmlns:p14="http://schemas.microsoft.com/office/powerpoint/2010/main" val="822934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027A-3C34-F74A-17F3-D528DA5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K-MEANS CLUSTERING CON LAS VARIABLES DE LOS MODELOS ANTERIORES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59830-E12E-416C-D3CE-9B512A5485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A3900F-10A5-9CDC-79BE-6FC0768E8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4786" y="2227263"/>
            <a:ext cx="4849478" cy="3633787"/>
          </a:xfrm>
        </p:spPr>
      </p:pic>
    </p:spTree>
    <p:extLst>
      <p:ext uri="{BB962C8B-B14F-4D97-AF65-F5344CB8AC3E}">
        <p14:creationId xmlns:p14="http://schemas.microsoft.com/office/powerpoint/2010/main" val="4119956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REDUCCIÓN DE DIMENSIONALIDAD (PCA) DE LAS VARIABLES DE LOS MODELOS ANTERIORES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Variable </a:t>
            </a:r>
            <a:r>
              <a:rPr lang="es-ES" dirty="0" err="1"/>
              <a:t>dummy</a:t>
            </a:r>
            <a:r>
              <a:rPr lang="es-ES" dirty="0"/>
              <a:t> que toma valor 1 si la persona que realiza la transacción es un defraudador habitual</a:t>
            </a:r>
          </a:p>
          <a:p>
            <a:pPr algn="just"/>
            <a:r>
              <a:rPr lang="es-ES" dirty="0"/>
              <a:t>Los defraudadores habituales son aquellas personas que han cometido fraude más de 2 veces</a:t>
            </a:r>
          </a:p>
          <a:p>
            <a:pPr algn="just"/>
            <a:r>
              <a:rPr lang="es-ES" dirty="0"/>
              <a:t>Se observa que todos los defraudadores habituales también realizan muchas transacciones no fraudulentas</a:t>
            </a:r>
          </a:p>
          <a:p>
            <a:pPr algn="just"/>
            <a:r>
              <a:rPr lang="es-ES" dirty="0"/>
              <a:t>En este mundo ficticio en el que el 50% de las transacciones son fraudulentas, los no defraudadores habituales son una minoría</a:t>
            </a:r>
          </a:p>
          <a:p>
            <a:pPr algn="just"/>
            <a:r>
              <a:rPr lang="es-ES" dirty="0"/>
              <a:t>978.904 registros toman valor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CDD8E-989C-81DB-96A1-4A90846807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244656"/>
            <a:ext cx="5422900" cy="3599000"/>
          </a:xfrm>
        </p:spPr>
      </p:pic>
    </p:spTree>
    <p:extLst>
      <p:ext uri="{BB962C8B-B14F-4D97-AF65-F5344CB8AC3E}">
        <p14:creationId xmlns:p14="http://schemas.microsoft.com/office/powerpoint/2010/main" val="2826238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027A-3C34-F74A-17F3-D528DA5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K-MEANS CLUSTERING CON NUEVAS VARIABLES EXPLICATIVAS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DC5A86-55CF-51C2-DA76-4C71F1FB35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B67FA9-D6AD-E7B8-C58C-0A9FFF4A0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Variable </a:t>
            </a:r>
            <a:r>
              <a:rPr lang="es-ES" dirty="0" err="1"/>
              <a:t>dummy</a:t>
            </a:r>
            <a:r>
              <a:rPr lang="es-ES" dirty="0"/>
              <a:t> que toma valor 1 si la persona que realiza la transacción es un defraudador habitual</a:t>
            </a:r>
          </a:p>
          <a:p>
            <a:pPr algn="just"/>
            <a:r>
              <a:rPr lang="es-ES" dirty="0"/>
              <a:t>Los defraudadores habituales son aquellas personas que han cometido fraude más de 2 veces</a:t>
            </a:r>
          </a:p>
          <a:p>
            <a:pPr algn="just"/>
            <a:r>
              <a:rPr lang="es-ES" dirty="0"/>
              <a:t>Se observa que todos los defraudadores habituales también realizan muchas transacciones no fraudulentas</a:t>
            </a:r>
          </a:p>
          <a:p>
            <a:pPr algn="just"/>
            <a:r>
              <a:rPr lang="es-ES" dirty="0"/>
              <a:t>En este mundo ficticio en el que el 50% de las transacciones son fraudulentas, los no defraudadores habituales son una minoría</a:t>
            </a:r>
          </a:p>
          <a:p>
            <a:pPr algn="just"/>
            <a:r>
              <a:rPr lang="es-ES" dirty="0"/>
              <a:t>978.904 registros toman valor 1</a:t>
            </a:r>
          </a:p>
        </p:txBody>
      </p:sp>
    </p:spTree>
    <p:extLst>
      <p:ext uri="{BB962C8B-B14F-4D97-AF65-F5344CB8AC3E}">
        <p14:creationId xmlns:p14="http://schemas.microsoft.com/office/powerpoint/2010/main" val="24152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027A-3C34-F74A-17F3-D528DA5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GMM CLUSTERING CON VARIABLES ANTIGUAS Y NUEVAS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89B25C-80A9-3DAC-1BA1-AD1B9F676A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0D32BE-C900-F74F-D63C-2EF88E14A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7533" y="2090556"/>
            <a:ext cx="4536926" cy="377049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3457D8-E1EF-7DFE-E3BC-E01C9ED75FDF}"/>
              </a:ext>
            </a:extLst>
          </p:cNvPr>
          <p:cNvSpPr txBox="1"/>
          <p:nvPr/>
        </p:nvSpPr>
        <p:spPr>
          <a:xfrm>
            <a:off x="1789471" y="5796606"/>
            <a:ext cx="2349910" cy="38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Recall</a:t>
            </a:r>
            <a:r>
              <a:rPr lang="es-ES" dirty="0"/>
              <a:t>= 0,0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33250-4C64-3938-F981-B46548A48CD3}"/>
              </a:ext>
            </a:extLst>
          </p:cNvPr>
          <p:cNvSpPr txBox="1"/>
          <p:nvPr/>
        </p:nvSpPr>
        <p:spPr>
          <a:xfrm>
            <a:off x="7615084" y="5796606"/>
            <a:ext cx="2349910" cy="38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Recall</a:t>
            </a:r>
            <a:r>
              <a:rPr lang="es-ES" dirty="0"/>
              <a:t>= 0,45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A033E-2436-5C3D-2BB3-1AE1C82DEB44}"/>
              </a:ext>
            </a:extLst>
          </p:cNvPr>
          <p:cNvSpPr txBox="1"/>
          <p:nvPr/>
        </p:nvSpPr>
        <p:spPr>
          <a:xfrm>
            <a:off x="1789471" y="1909229"/>
            <a:ext cx="2349910" cy="38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Variables originales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E464A-4F12-90F3-0A2A-BB267FD31A33}"/>
              </a:ext>
            </a:extLst>
          </p:cNvPr>
          <p:cNvSpPr txBox="1"/>
          <p:nvPr/>
        </p:nvSpPr>
        <p:spPr>
          <a:xfrm>
            <a:off x="7211961" y="1917518"/>
            <a:ext cx="297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Nuevas variables explicativas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49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027A-3C34-F74A-17F3-D528DA5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DE ANOMALÍAS CON GMM CLUSTERING</a:t>
            </a:r>
            <a:endParaRPr lang="en-GB" dirty="0"/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189C02DF-21D8-434D-C467-C96BB646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9" y="2217431"/>
            <a:ext cx="3873166" cy="3873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4BD1D-4873-9116-8731-1BB6F134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59" y="2217431"/>
            <a:ext cx="4119082" cy="38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8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Motivación</a:t>
            </a:r>
            <a:r>
              <a:rPr lang="es-ES" dirty="0"/>
              <a:t>: </a:t>
            </a:r>
          </a:p>
          <a:p>
            <a:r>
              <a:rPr lang="es-ES" dirty="0"/>
              <a:t>El </a:t>
            </a:r>
            <a:r>
              <a:rPr lang="es-ES" b="1" dirty="0"/>
              <a:t>número de transacciones fraudulentas</a:t>
            </a:r>
            <a:r>
              <a:rPr lang="es-ES" dirty="0"/>
              <a:t> sobre el total es de un </a:t>
            </a:r>
            <a:r>
              <a:rPr lang="es-ES" b="1" dirty="0"/>
              <a:t>0,6%</a:t>
            </a:r>
          </a:p>
          <a:p>
            <a:r>
              <a:rPr lang="es-ES" dirty="0"/>
              <a:t>El </a:t>
            </a:r>
            <a:r>
              <a:rPr lang="es-ES" b="1" dirty="0"/>
              <a:t>monto de transacciones fraudulentas </a:t>
            </a:r>
            <a:r>
              <a:rPr lang="es-ES" dirty="0"/>
              <a:t>sobre el total de transacciones es de un </a:t>
            </a:r>
            <a:r>
              <a:rPr lang="es-ES" b="1" dirty="0"/>
              <a:t>4,4%</a:t>
            </a:r>
          </a:p>
          <a:p>
            <a:r>
              <a:rPr lang="es-ES" dirty="0"/>
              <a:t>Las empresas en España obtienen en promedio un </a:t>
            </a:r>
            <a:r>
              <a:rPr lang="es-ES" b="1" dirty="0"/>
              <a:t>beneficio neto del 5,7% </a:t>
            </a:r>
            <a:r>
              <a:rPr lang="es-ES" dirty="0"/>
              <a:t>sobre sus ventas (CEOE)</a:t>
            </a:r>
          </a:p>
          <a:p>
            <a:r>
              <a:rPr lang="es-ES" dirty="0"/>
              <a:t>En términos de beneficio, el fraude podrá comerse el equivalente al </a:t>
            </a:r>
            <a:r>
              <a:rPr lang="es-ES" b="1" dirty="0"/>
              <a:t>77% del beneficio neto </a:t>
            </a:r>
            <a:r>
              <a:rPr lang="es-ES" dirty="0"/>
              <a:t>medio en España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Objetivo</a:t>
            </a:r>
            <a:r>
              <a:rPr lang="es-ES" dirty="0"/>
              <a:t>: </a:t>
            </a:r>
          </a:p>
          <a:p>
            <a:r>
              <a:rPr lang="es-ES" dirty="0"/>
              <a:t>El objetivo es </a:t>
            </a:r>
            <a:r>
              <a:rPr lang="es-ES" b="1" dirty="0"/>
              <a:t>detectar </a:t>
            </a:r>
            <a:r>
              <a:rPr lang="es-ES" dirty="0"/>
              <a:t>el mayor número de</a:t>
            </a:r>
            <a:r>
              <a:rPr lang="es-ES" b="1" dirty="0"/>
              <a:t> transacciones fraudulentas </a:t>
            </a:r>
            <a:r>
              <a:rPr lang="es-ES" dirty="0"/>
              <a:t>posible con los datos disponibles</a:t>
            </a:r>
          </a:p>
          <a:p>
            <a:r>
              <a:rPr lang="es-ES" dirty="0"/>
              <a:t>Es un problema de </a:t>
            </a:r>
            <a:r>
              <a:rPr lang="es-ES" b="1" dirty="0"/>
              <a:t>clasificación binaria,</a:t>
            </a:r>
            <a:r>
              <a:rPr lang="es-ES" dirty="0"/>
              <a:t> la variable objetivo toma valor </a:t>
            </a:r>
            <a:r>
              <a:rPr lang="es-ES" b="1" dirty="0"/>
              <a:t>1 si la transacción es fraudulenta </a:t>
            </a:r>
            <a:r>
              <a:rPr lang="es-ES" dirty="0"/>
              <a:t>y </a:t>
            </a:r>
            <a:r>
              <a:rPr lang="es-ES" b="1" dirty="0"/>
              <a:t>0 si no lo es</a:t>
            </a:r>
          </a:p>
        </p:txBody>
      </p:sp>
    </p:spTree>
    <p:extLst>
      <p:ext uri="{BB962C8B-B14F-4D97-AF65-F5344CB8AC3E}">
        <p14:creationId xmlns:p14="http://schemas.microsoft.com/office/powerpoint/2010/main" val="3210348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027A-3C34-F74A-17F3-D528DA5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DE ANOMALÍAS CON GMM CLUSTERING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95DEB-0140-45BC-A1F7-0A38281177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XXX</a:t>
            </a:r>
          </a:p>
          <a:p>
            <a:r>
              <a:rPr lang="es-ES" dirty="0"/>
              <a:t>XXX</a:t>
            </a:r>
          </a:p>
          <a:p>
            <a:r>
              <a:rPr lang="es-ES" dirty="0"/>
              <a:t>XXX</a:t>
            </a:r>
            <a:endParaRPr lang="en-GB" dirty="0"/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189C02DF-21D8-434D-C467-C96BB646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9" y="2217431"/>
            <a:ext cx="3873166" cy="38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9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MODELOS SUPERVISADOS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cap="none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MODELOS NO SUPERVISADOS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260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6CB4-A224-7B50-1D28-D6FA7000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7197-A1A2-5382-5758-25D3633B35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7B28C-CF99-7EAF-B8AF-4189FBA124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46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6C91-96EB-303F-5916-F4205A73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303F-4DDB-8CCA-FD79-D85095C96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8C275-B1CB-E010-4A4C-D59A46232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5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GB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1897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chemeClr val="bg2"/>
                </a:solidFill>
              </a:rPr>
              <a:t>someone@example.com</a:t>
            </a:r>
          </a:p>
          <a:p>
            <a:pPr rtl="0"/>
            <a:endParaRPr lang="en-GB">
              <a:solidFill>
                <a:schemeClr val="bg2"/>
              </a:solidFill>
            </a:endParaRPr>
          </a:p>
          <a:p>
            <a:pPr rtl="0"/>
            <a:endParaRPr lang="en-GB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9CB7-8997-463C-F96F-D6F6C1D3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DATOS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0BB4-71C7-0EEE-9C18-6204E5BB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700" b="1" dirty="0"/>
              <a:t>Dos Bases de Datos</a:t>
            </a:r>
            <a:r>
              <a:rPr lang="es-ES" sz="1700" dirty="0"/>
              <a:t>:</a:t>
            </a:r>
          </a:p>
          <a:p>
            <a:pPr algn="just"/>
            <a:r>
              <a:rPr lang="es-ES" sz="1700" dirty="0"/>
              <a:t>Una </a:t>
            </a:r>
            <a:r>
              <a:rPr lang="es-ES" sz="1700" b="1" dirty="0"/>
              <a:t>Base de Datos principal </a:t>
            </a:r>
            <a:r>
              <a:rPr lang="es-ES" sz="1700" dirty="0"/>
              <a:t>con más de </a:t>
            </a:r>
            <a:r>
              <a:rPr lang="es-ES" sz="1700" b="1" dirty="0"/>
              <a:t>1,2 millones de transacciones </a:t>
            </a:r>
            <a:r>
              <a:rPr lang="es-ES" sz="1700" dirty="0"/>
              <a:t>reales del 01/01/2019 hasta el 19/06/2020</a:t>
            </a:r>
          </a:p>
          <a:p>
            <a:pPr lvl="1" algn="just"/>
            <a:r>
              <a:rPr lang="es-ES" sz="1700" b="1" dirty="0"/>
              <a:t>Variables explicativas</a:t>
            </a:r>
            <a:r>
              <a:rPr lang="es-ES" sz="1700" dirty="0"/>
              <a:t> incluyen fecha y hora de la transacción</a:t>
            </a:r>
            <a:r>
              <a:rPr lang="en-GB" sz="1700" dirty="0"/>
              <a:t>, </a:t>
            </a:r>
            <a:r>
              <a:rPr lang="en-GB" sz="1700" dirty="0" err="1"/>
              <a:t>cliente</a:t>
            </a:r>
            <a:r>
              <a:rPr lang="en-GB" sz="1700" dirty="0"/>
              <a:t>, </a:t>
            </a:r>
            <a:r>
              <a:rPr lang="en-GB" sz="1700" dirty="0" err="1"/>
              <a:t>comercio</a:t>
            </a:r>
            <a:r>
              <a:rPr lang="en-GB" sz="1700" dirty="0"/>
              <a:t>, y ciudad del </a:t>
            </a:r>
            <a:r>
              <a:rPr lang="en-GB" sz="1700" dirty="0" err="1"/>
              <a:t>cliente</a:t>
            </a:r>
            <a:r>
              <a:rPr lang="en-GB" sz="1700" dirty="0"/>
              <a:t>, entre </a:t>
            </a:r>
            <a:r>
              <a:rPr lang="en-GB" sz="1700" dirty="0" err="1"/>
              <a:t>otras</a:t>
            </a:r>
            <a:r>
              <a:rPr lang="en-GB" sz="1700" dirty="0"/>
              <a:t> </a:t>
            </a:r>
            <a:endParaRPr lang="es-ES" sz="1700" dirty="0"/>
          </a:p>
          <a:p>
            <a:pPr lvl="1" algn="just"/>
            <a:r>
              <a:rPr lang="es-ES" sz="1700" b="1" dirty="0" err="1"/>
              <a:t>Dataset</a:t>
            </a:r>
            <a:r>
              <a:rPr lang="es-ES" sz="1700" b="1" dirty="0"/>
              <a:t> desequilibrado </a:t>
            </a:r>
            <a:r>
              <a:rPr lang="es-ES" sz="1700" dirty="0"/>
              <a:t>(solo el 0,6% de las observaciones son fraudulentas). </a:t>
            </a:r>
            <a:r>
              <a:rPr lang="es-ES" sz="1700" b="1" dirty="0"/>
              <a:t>Técnicas de rebalanceo</a:t>
            </a:r>
          </a:p>
          <a:p>
            <a:pPr algn="just"/>
            <a:r>
              <a:rPr lang="es-ES" sz="1700" dirty="0"/>
              <a:t>Una </a:t>
            </a:r>
            <a:r>
              <a:rPr lang="es-ES" sz="1700" b="1" dirty="0"/>
              <a:t>Base de Datos secundaria </a:t>
            </a:r>
            <a:r>
              <a:rPr lang="es-ES" sz="1700" dirty="0"/>
              <a:t>con </a:t>
            </a:r>
            <a:r>
              <a:rPr lang="es-ES" sz="1700" b="1" dirty="0"/>
              <a:t>métricas de riesgo de crédito </a:t>
            </a:r>
            <a:r>
              <a:rPr lang="es-ES" sz="1700" dirty="0"/>
              <a:t>por estado que podría ayudar a detectar fraude</a:t>
            </a:r>
          </a:p>
          <a:p>
            <a:pPr marL="0" indent="0" algn="just">
              <a:buNone/>
            </a:pPr>
            <a:endParaRPr lang="es-ES" sz="1700" dirty="0"/>
          </a:p>
          <a:p>
            <a:pPr marL="0" indent="0" algn="just">
              <a:buNone/>
            </a:pPr>
            <a:r>
              <a:rPr lang="es-ES" sz="1700" b="1" dirty="0"/>
              <a:t>Evaluación de los modelos</a:t>
            </a:r>
            <a:r>
              <a:rPr lang="es-ES" sz="1700" dirty="0"/>
              <a:t>: </a:t>
            </a:r>
          </a:p>
          <a:p>
            <a:pPr algn="just"/>
            <a:r>
              <a:rPr lang="es-ES" sz="1700" dirty="0"/>
              <a:t>Métrica de evaluación </a:t>
            </a:r>
            <a:r>
              <a:rPr lang="es-ES" sz="1700" b="1" dirty="0" err="1"/>
              <a:t>Recall</a:t>
            </a:r>
            <a:r>
              <a:rPr lang="es-ES" sz="1700" dirty="0"/>
              <a:t>:  TP / (TP + FN). La intención es </a:t>
            </a:r>
            <a:r>
              <a:rPr lang="es-ES" sz="1700" b="1" dirty="0"/>
              <a:t>minimizar el número de falsos negativos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5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EXPLORATORIO Y FEATURE ENGINEERING</a:t>
            </a:r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8D5B0EB-B9B9-AE5C-2F81-5FCAE008D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700" cap="none" dirty="0">
                <a:solidFill>
                  <a:schemeClr val="bg1"/>
                </a:solidFill>
              </a:rPr>
              <a:t>ANÁLISIS DE LAS VARIABLES EXPLICATIVAS DE LOS MODELOS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En este apartado se ha realizado un </a:t>
            </a:r>
            <a:r>
              <a:rPr lang="es-ES" sz="1700" b="1" cap="none" dirty="0" err="1">
                <a:solidFill>
                  <a:schemeClr val="bg1"/>
                </a:solidFill>
              </a:rPr>
              <a:t>resampleo</a:t>
            </a:r>
            <a:r>
              <a:rPr lang="es-ES" sz="1700" cap="none" dirty="0">
                <a:solidFill>
                  <a:schemeClr val="bg1"/>
                </a:solidFill>
              </a:rPr>
              <a:t> para observar las </a:t>
            </a:r>
            <a:r>
              <a:rPr lang="es-ES" sz="1700" b="1" cap="none" dirty="0">
                <a:solidFill>
                  <a:schemeClr val="bg1"/>
                </a:solidFill>
              </a:rPr>
              <a:t>transacciones fraudulentas y no fraudulentas</a:t>
            </a:r>
            <a:r>
              <a:rPr lang="es-ES" sz="1700" cap="none" dirty="0">
                <a:solidFill>
                  <a:schemeClr val="bg1"/>
                </a:solidFill>
              </a:rPr>
              <a:t> en una </a:t>
            </a:r>
            <a:r>
              <a:rPr lang="es-ES" sz="1700" b="1" cap="none" dirty="0">
                <a:solidFill>
                  <a:schemeClr val="bg1"/>
                </a:solidFill>
              </a:rPr>
              <a:t>ratio de 50/50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Es decir, </a:t>
            </a:r>
            <a:r>
              <a:rPr lang="es-ES" sz="1700" b="1" cap="none" dirty="0">
                <a:solidFill>
                  <a:schemeClr val="bg1"/>
                </a:solidFill>
              </a:rPr>
              <a:t>se ha igualado artificialmente </a:t>
            </a:r>
            <a:r>
              <a:rPr lang="es-ES" sz="1700" cap="none" dirty="0">
                <a:solidFill>
                  <a:schemeClr val="bg1"/>
                </a:solidFill>
              </a:rPr>
              <a:t>el número de transacciones fraudulentas y no fraudulentas</a:t>
            </a:r>
          </a:p>
          <a:p>
            <a:endParaRPr lang="es-ES" sz="1700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92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Monto de transacción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A medida que aumenta el monto de la transacción, el fraude se incrementa de forma significativa</a:t>
            </a:r>
          </a:p>
          <a:p>
            <a:pPr algn="just"/>
            <a:r>
              <a:rPr lang="es-ES" dirty="0"/>
              <a:t>Hay una gran cuantía de transacciones fraudulentas en el rango de 300$.</a:t>
            </a:r>
          </a:p>
          <a:p>
            <a:pPr algn="just"/>
            <a:r>
              <a:rPr lang="es-ES" dirty="0"/>
              <a:t>También se observa fraude elevado en las transacciones entre 700$ y 1200$</a:t>
            </a:r>
          </a:p>
          <a:p>
            <a:pPr algn="just"/>
            <a:r>
              <a:rPr lang="es-ES" dirty="0"/>
              <a:t>La gran mayoría de las transacciones no fraudulentas se encuentran por debajo de los 250$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EE00502-724F-0967-3613-0D7DC8C9DE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980" y="2227263"/>
            <a:ext cx="5174990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DEFRAUDADOR HABITUAL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1AB59B-7FDC-61C1-7CFE-22AE2DD5A3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987" y="2227263"/>
            <a:ext cx="5374976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Variable </a:t>
            </a:r>
            <a:r>
              <a:rPr lang="es-ES" dirty="0" err="1"/>
              <a:t>dummy</a:t>
            </a:r>
            <a:r>
              <a:rPr lang="es-ES" dirty="0"/>
              <a:t> que toma valor 1 si la persona que realiza la transacción es un defraudador habitual</a:t>
            </a:r>
          </a:p>
          <a:p>
            <a:pPr algn="just"/>
            <a:r>
              <a:rPr lang="es-ES" dirty="0"/>
              <a:t>Los defraudadores habituales son aquellas personas que han cometido fraude más de 2 veces</a:t>
            </a:r>
          </a:p>
          <a:p>
            <a:pPr algn="just"/>
            <a:r>
              <a:rPr lang="es-ES" dirty="0"/>
              <a:t>Se observa que todos los defraudadores habituales también realizan muchas transacciones no fraudulentas</a:t>
            </a:r>
          </a:p>
          <a:p>
            <a:pPr algn="just"/>
            <a:r>
              <a:rPr lang="es-ES" dirty="0"/>
              <a:t>En este mundo ficticio en el que el 50% de las transacciones son fraudulentas, los no defraudadores habituales son una minoría</a:t>
            </a:r>
          </a:p>
          <a:p>
            <a:pPr algn="just"/>
            <a:r>
              <a:rPr lang="es-ES" dirty="0"/>
              <a:t>978.904 registros toman valor 1</a:t>
            </a:r>
          </a:p>
        </p:txBody>
      </p:sp>
    </p:spTree>
    <p:extLst>
      <p:ext uri="{BB962C8B-B14F-4D97-AF65-F5344CB8AC3E}">
        <p14:creationId xmlns:p14="http://schemas.microsoft.com/office/powerpoint/2010/main" val="34392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número de transacciones que realiza una persona en el día es 3 veces superior a su media de transacciones diarias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Variable </a:t>
            </a:r>
            <a:r>
              <a:rPr lang="es-ES" dirty="0" err="1"/>
              <a:t>dummy</a:t>
            </a:r>
            <a:r>
              <a:rPr lang="es-ES" dirty="0"/>
              <a:t> que tomar valor 1 si el número de transacciones que realiza una persona en el día es 3 veces superior a su media de transacciones diarias</a:t>
            </a:r>
          </a:p>
          <a:p>
            <a:pPr algn="just"/>
            <a:r>
              <a:rPr lang="es-ES" dirty="0"/>
              <a:t> 4225 registros toman valor 1</a:t>
            </a:r>
          </a:p>
          <a:p>
            <a:pPr algn="just"/>
            <a:endParaRPr lang="es-E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03A729-8CEF-26D4-4E21-2A1918B09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69189"/>
            <a:ext cx="5422900" cy="3149935"/>
          </a:xfrm>
        </p:spPr>
      </p:pic>
    </p:spTree>
    <p:extLst>
      <p:ext uri="{BB962C8B-B14F-4D97-AF65-F5344CB8AC3E}">
        <p14:creationId xmlns:p14="http://schemas.microsoft.com/office/powerpoint/2010/main" val="111687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POSTAL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Variable </a:t>
            </a:r>
            <a:r>
              <a:rPr lang="es-ES" dirty="0" err="1"/>
              <a:t>dummy</a:t>
            </a:r>
            <a:r>
              <a:rPr lang="es-ES" dirty="0"/>
              <a:t> que tomar valor 1 para las transacciones realizadas en códigos postales donde el porcentaje de transacciones fraudulentas respecto al total de transacciones es superior al 50%</a:t>
            </a:r>
          </a:p>
          <a:p>
            <a:pPr algn="just"/>
            <a:r>
              <a:rPr lang="es-ES" dirty="0"/>
              <a:t>721 registros toman valor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B5FB75-2B21-6032-8D52-FF38AF21F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04611"/>
            <a:ext cx="5422900" cy="3479090"/>
          </a:xfrm>
        </p:spPr>
      </p:pic>
    </p:spTree>
    <p:extLst>
      <p:ext uri="{BB962C8B-B14F-4D97-AF65-F5344CB8AC3E}">
        <p14:creationId xmlns:p14="http://schemas.microsoft.com/office/powerpoint/2010/main" val="18216865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649</TotalTime>
  <Words>1569</Words>
  <Application>Microsoft Office PowerPoint</Application>
  <PresentationFormat>Widescreen</PresentationFormat>
  <Paragraphs>165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Gill Sans MT</vt:lpstr>
      <vt:lpstr>Wingdings 2</vt:lpstr>
      <vt:lpstr>Dividend</vt:lpstr>
      <vt:lpstr>Fraude en transacciones bancarias</vt:lpstr>
      <vt:lpstr>EL PROBLEMA Y LOS DATOS</vt:lpstr>
      <vt:lpstr>EL PROBLEMA</vt:lpstr>
      <vt:lpstr>LOS DATOS</vt:lpstr>
      <vt:lpstr>ANÁLISIS EXPLORATORIO Y FEATURE ENGINEERING</vt:lpstr>
      <vt:lpstr>Monto de transacción</vt:lpstr>
      <vt:lpstr>DEFRAUDADOR HABITUAL</vt:lpstr>
      <vt:lpstr>el número de transacciones que realiza una persona en el día es 3 veces superior a su media de transacciones diarias</vt:lpstr>
      <vt:lpstr>CÓDIGO POSTAL</vt:lpstr>
      <vt:lpstr>CORRELACIÓN DE LAS VARIABLES explicativas DE LOS MODELOS</vt:lpstr>
      <vt:lpstr>CORRELACIÓN de las VARIABLES de la base de datos AUXILIAR </vt:lpstr>
      <vt:lpstr>ESCALADO Y PREPROCESADO</vt:lpstr>
      <vt:lpstr>ESCALADO, SEPARACIÓN Y REBALANCEO DE LOS DATOS </vt:lpstr>
      <vt:lpstr>TÉCNICAS DE REBALANCEO</vt:lpstr>
      <vt:lpstr>MODELOS SUPERVISADOS</vt:lpstr>
      <vt:lpstr>RANDOM FOREST</vt:lpstr>
      <vt:lpstr>ÁRBOL DE DECISIÓN (PARTE DEL RANDOM FOREST)</vt:lpstr>
      <vt:lpstr>Importancia de las variables en el RANDOM FOREST</vt:lpstr>
      <vt:lpstr>ADABOOST CLASSIFIER</vt:lpstr>
      <vt:lpstr>Importancia de las variables en el ADABOOST CLASSIFIER</vt:lpstr>
      <vt:lpstr>GRADIENT BOOSTING CLASSIFIER</vt:lpstr>
      <vt:lpstr>XGBOOST CLASSIFIER</vt:lpstr>
      <vt:lpstr>MODELOS NO SUPERVISADOS</vt:lpstr>
      <vt:lpstr>REDUCCIÓN DE DIMENSIONALIDAD (PCA) DE LAS VARIABLES DE LOS MODELOS ANTERIORES</vt:lpstr>
      <vt:lpstr>K-MEANS CLUSTERING CON LAS VARIABLES DE LOS MODELOS ANTERIORES</vt:lpstr>
      <vt:lpstr>REDUCCIÓN DE DIMENSIONALIDAD (PCA) DE LAS VARIABLES DE LOS MODELOS ANTERIORES</vt:lpstr>
      <vt:lpstr>K-MEANS CLUSTERING CON NUEVAS VARIABLES EXPLICATIVAS</vt:lpstr>
      <vt:lpstr>GMM CLUSTERING CON VARIABLES ANTIGUAS Y NUEVAS</vt:lpstr>
      <vt:lpstr>DETECCIÓN DE ANOMALÍAS CON GMM CLUSTERING</vt:lpstr>
      <vt:lpstr>DETECCIÓN DE ANOMALÍAS CON GMM CLUSTERING</vt:lpstr>
      <vt:lpstr>CONCLUSIONES</vt:lpstr>
      <vt:lpstr>PowerPoint Presentation</vt:lpstr>
      <vt:lpstr>PowerPoint Presentation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Marcos</dc:creator>
  <cp:lastModifiedBy>Rafael Marcos</cp:lastModifiedBy>
  <cp:revision>1</cp:revision>
  <dcterms:created xsi:type="dcterms:W3CDTF">2024-07-10T07:13:49Z</dcterms:created>
  <dcterms:modified xsi:type="dcterms:W3CDTF">2024-07-10T18:02:51Z</dcterms:modified>
</cp:coreProperties>
</file>