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96" r:id="rId5"/>
    <p:sldId id="289" r:id="rId6"/>
    <p:sldId id="264" r:id="rId7"/>
    <p:sldId id="290" r:id="rId8"/>
    <p:sldId id="291" r:id="rId9"/>
    <p:sldId id="285" r:id="rId10"/>
    <p:sldId id="293" r:id="rId11"/>
    <p:sldId id="294" r:id="rId12"/>
    <p:sldId id="260" r:id="rId13"/>
    <p:sldId id="295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9D4AF-8A8F-47A8-9550-19906E3615D0}" v="46" dt="2024-07-12T08:56:04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cos" userId="073fcd4a057fd8c8" providerId="LiveId" clId="{CA49D4AF-8A8F-47A8-9550-19906E3615D0}"/>
    <pc:docChg chg="undo redo custSel addSld delSld modSld sldOrd">
      <pc:chgData name="Rafael Marcos" userId="073fcd4a057fd8c8" providerId="LiveId" clId="{CA49D4AF-8A8F-47A8-9550-19906E3615D0}" dt="2024-07-12T08:59:09.340" v="5155" actId="20577"/>
      <pc:docMkLst>
        <pc:docMk/>
      </pc:docMkLst>
      <pc:sldChg chg="addSp delSp modSp add del mod ord setBg delDesignElem">
        <pc:chgData name="Rafael Marcos" userId="073fcd4a057fd8c8" providerId="LiveId" clId="{CA49D4AF-8A8F-47A8-9550-19906E3615D0}" dt="2024-07-12T06:35:37.071" v="1598" actId="1036"/>
        <pc:sldMkLst>
          <pc:docMk/>
          <pc:sldMk cId="1487700712" sldId="256"/>
        </pc:sldMkLst>
        <pc:spChg chg="add mod ord">
          <ac:chgData name="Rafael Marcos" userId="073fcd4a057fd8c8" providerId="LiveId" clId="{CA49D4AF-8A8F-47A8-9550-19906E3615D0}" dt="2024-07-12T06:35:37.071" v="1598" actId="1036"/>
          <ac:spMkLst>
            <pc:docMk/>
            <pc:sldMk cId="1487700712" sldId="256"/>
            <ac:spMk id="7" creationId="{97EF1F95-8097-BFF7-6394-C5BC3C631192}"/>
          </ac:spMkLst>
        </pc:spChg>
        <pc:spChg chg="add del">
          <ac:chgData name="Rafael Marcos" userId="073fcd4a057fd8c8" providerId="LiveId" clId="{CA49D4AF-8A8F-47A8-9550-19906E3615D0}" dt="2024-07-12T06:32:27.518" v="1563"/>
          <ac:spMkLst>
            <pc:docMk/>
            <pc:sldMk cId="1487700712" sldId="256"/>
            <ac:spMk id="15" creationId="{493D4EDA-58E0-40CC-B3CA-14CDEB349D24}"/>
          </ac:spMkLst>
        </pc:spChg>
        <pc:spChg chg="add del">
          <ac:chgData name="Rafael Marcos" userId="073fcd4a057fd8c8" providerId="LiveId" clId="{CA49D4AF-8A8F-47A8-9550-19906E3615D0}" dt="2024-07-12T06:32:27.518" v="1563"/>
          <ac:spMkLst>
            <pc:docMk/>
            <pc:sldMk cId="1487700712" sldId="256"/>
            <ac:spMk id="22" creationId="{4A2E7EC3-E07C-46CE-9B25-41865A50681C}"/>
          </ac:spMkLst>
        </pc:spChg>
        <pc:grpChg chg="add del">
          <ac:chgData name="Rafael Marcos" userId="073fcd4a057fd8c8" providerId="LiveId" clId="{CA49D4AF-8A8F-47A8-9550-19906E3615D0}" dt="2024-07-12T06:32:27.518" v="1563"/>
          <ac:grpSpMkLst>
            <pc:docMk/>
            <pc:sldMk cId="1487700712" sldId="256"/>
            <ac:grpSpMk id="17" creationId="{AA9EB0BC-A85E-4C26-B355-5DFCEF6CCB49}"/>
          </ac:grpSpMkLst>
        </pc:grpChg>
        <pc:picChg chg="del mod ord">
          <ac:chgData name="Rafael Marcos" userId="073fcd4a057fd8c8" providerId="LiveId" clId="{CA49D4AF-8A8F-47A8-9550-19906E3615D0}" dt="2024-07-12T06:32:45.149" v="1568" actId="1076"/>
          <ac:picMkLst>
            <pc:docMk/>
            <pc:sldMk cId="1487700712" sldId="256"/>
            <ac:picMk id="4" creationId="{6995D1B9-56A3-DA19-214A-326CD887976F}"/>
          </ac:picMkLst>
        </pc:picChg>
        <pc:picChg chg="add del mod">
          <ac:chgData name="Rafael Marcos" userId="073fcd4a057fd8c8" providerId="LiveId" clId="{CA49D4AF-8A8F-47A8-9550-19906E3615D0}" dt="2024-07-12T06:33:34.392" v="1579" actId="478"/>
          <ac:picMkLst>
            <pc:docMk/>
            <pc:sldMk cId="1487700712" sldId="256"/>
            <ac:picMk id="6" creationId="{2A58F0FC-A773-7185-608C-B35EB83B76D5}"/>
          </ac:picMkLst>
        </pc:picChg>
      </pc:sldChg>
      <pc:sldChg chg="del">
        <pc:chgData name="Rafael Marcos" userId="073fcd4a057fd8c8" providerId="LiveId" clId="{CA49D4AF-8A8F-47A8-9550-19906E3615D0}" dt="2024-07-12T06:24:27.868" v="1490" actId="47"/>
        <pc:sldMkLst>
          <pc:docMk/>
          <pc:sldMk cId="497607547" sldId="258"/>
        </pc:sldMkLst>
      </pc:sldChg>
      <pc:sldChg chg="del">
        <pc:chgData name="Rafael Marcos" userId="073fcd4a057fd8c8" providerId="LiveId" clId="{CA49D4AF-8A8F-47A8-9550-19906E3615D0}" dt="2024-07-12T07:23:56.688" v="2755" actId="47"/>
        <pc:sldMkLst>
          <pc:docMk/>
          <pc:sldMk cId="4209322005" sldId="259"/>
        </pc:sldMkLst>
      </pc:sldChg>
      <pc:sldChg chg="modSp mod">
        <pc:chgData name="Rafael Marcos" userId="073fcd4a057fd8c8" providerId="LiveId" clId="{CA49D4AF-8A8F-47A8-9550-19906E3615D0}" dt="2024-07-12T08:13:39.356" v="2884" actId="20577"/>
        <pc:sldMkLst>
          <pc:docMk/>
          <pc:sldMk cId="3501347425" sldId="260"/>
        </pc:sldMkLst>
        <pc:spChg chg="mod">
          <ac:chgData name="Rafael Marcos" userId="073fcd4a057fd8c8" providerId="LiveId" clId="{CA49D4AF-8A8F-47A8-9550-19906E3615D0}" dt="2024-07-12T08:13:39.356" v="2884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del">
        <pc:chgData name="Rafael Marcos" userId="073fcd4a057fd8c8" providerId="LiveId" clId="{CA49D4AF-8A8F-47A8-9550-19906E3615D0}" dt="2024-07-12T06:23:39.560" v="1464" actId="47"/>
        <pc:sldMkLst>
          <pc:docMk/>
          <pc:sldMk cId="1703342593" sldId="261"/>
        </pc:sldMkLst>
      </pc:sldChg>
      <pc:sldChg chg="addSp delSp modSp del mod">
        <pc:chgData name="Rafael Marcos" userId="073fcd4a057fd8c8" providerId="LiveId" clId="{CA49D4AF-8A8F-47A8-9550-19906E3615D0}" dt="2024-07-12T06:29:07.153" v="1538" actId="47"/>
        <pc:sldMkLst>
          <pc:docMk/>
          <pc:sldMk cId="3690947747" sldId="262"/>
        </pc:sldMkLst>
        <pc:spChg chg="add del">
          <ac:chgData name="Rafael Marcos" userId="073fcd4a057fd8c8" providerId="LiveId" clId="{CA49D4AF-8A8F-47A8-9550-19906E3615D0}" dt="2024-07-12T05:35:17.045" v="163" actId="22"/>
          <ac:spMkLst>
            <pc:docMk/>
            <pc:sldMk cId="3690947747" sldId="262"/>
            <ac:spMk id="6" creationId="{1F23972A-5660-ED3E-9E3F-CFE1102F4ABC}"/>
          </ac:spMkLst>
        </pc:spChg>
        <pc:spChg chg="add del">
          <ac:chgData name="Rafael Marcos" userId="073fcd4a057fd8c8" providerId="LiveId" clId="{CA49D4AF-8A8F-47A8-9550-19906E3615D0}" dt="2024-07-12T05:35:20.984" v="165" actId="22"/>
          <ac:spMkLst>
            <pc:docMk/>
            <pc:sldMk cId="3690947747" sldId="262"/>
            <ac:spMk id="8" creationId="{F60250CE-843F-E109-E7FB-85E4A206DE4E}"/>
          </ac:spMkLst>
        </pc:spChg>
        <pc:spChg chg="add mod ord">
          <ac:chgData name="Rafael Marcos" userId="073fcd4a057fd8c8" providerId="LiveId" clId="{CA49D4AF-8A8F-47A8-9550-19906E3615D0}" dt="2024-07-12T06:28:20.133" v="1532" actId="167"/>
          <ac:spMkLst>
            <pc:docMk/>
            <pc:sldMk cId="3690947747" sldId="262"/>
            <ac:spMk id="11" creationId="{2049B5D5-F183-184A-8862-1CA253D14D44}"/>
          </ac:spMkLst>
        </pc:spChg>
        <pc:picChg chg="add del ord">
          <ac:chgData name="Rafael Marcos" userId="073fcd4a057fd8c8" providerId="LiveId" clId="{CA49D4AF-8A8F-47A8-9550-19906E3615D0}" dt="2024-07-12T06:27:16.041" v="1527" actId="478"/>
          <ac:picMkLst>
            <pc:docMk/>
            <pc:sldMk cId="3690947747" sldId="262"/>
            <ac:picMk id="4" creationId="{6995D1B9-56A3-DA19-214A-326CD887976F}"/>
          </ac:picMkLst>
        </pc:picChg>
        <pc:picChg chg="add mod ord">
          <ac:chgData name="Rafael Marcos" userId="073fcd4a057fd8c8" providerId="LiveId" clId="{CA49D4AF-8A8F-47A8-9550-19906E3615D0}" dt="2024-07-12T06:27:08.652" v="1524" actId="167"/>
          <ac:picMkLst>
            <pc:docMk/>
            <pc:sldMk cId="3690947747" sldId="262"/>
            <ac:picMk id="9" creationId="{7B905BAE-042F-8320-3EFF-25D0DA606618}"/>
          </ac:picMkLst>
        </pc:picChg>
        <pc:picChg chg="add mod">
          <ac:chgData name="Rafael Marcos" userId="073fcd4a057fd8c8" providerId="LiveId" clId="{CA49D4AF-8A8F-47A8-9550-19906E3615D0}" dt="2024-07-12T06:27:24.546" v="1528"/>
          <ac:picMkLst>
            <pc:docMk/>
            <pc:sldMk cId="3690947747" sldId="262"/>
            <ac:picMk id="10" creationId="{FEF98EA3-ED72-E150-2CE1-A78E04A7798D}"/>
          </ac:picMkLst>
        </pc:picChg>
        <pc:picChg chg="add mod ord">
          <ac:chgData name="Rafael Marcos" userId="073fcd4a057fd8c8" providerId="LiveId" clId="{CA49D4AF-8A8F-47A8-9550-19906E3615D0}" dt="2024-07-12T06:28:28.994" v="1534" actId="167"/>
          <ac:picMkLst>
            <pc:docMk/>
            <pc:sldMk cId="3690947747" sldId="262"/>
            <ac:picMk id="12" creationId="{663E666E-969C-AFCB-0A9B-DC71CEF13BF2}"/>
          </ac:picMkLst>
        </pc:picChg>
        <pc:picChg chg="add mod">
          <ac:chgData name="Rafael Marcos" userId="073fcd4a057fd8c8" providerId="LiveId" clId="{CA49D4AF-8A8F-47A8-9550-19906E3615D0}" dt="2024-07-12T06:28:56.132" v="1535"/>
          <ac:picMkLst>
            <pc:docMk/>
            <pc:sldMk cId="3690947747" sldId="262"/>
            <ac:picMk id="13" creationId="{44BF0B0C-2E10-086A-E258-C613545D4BE1}"/>
          </ac:picMkLst>
        </pc:picChg>
      </pc:sldChg>
      <pc:sldChg chg="delSp modSp del mod ord">
        <pc:chgData name="Rafael Marcos" userId="073fcd4a057fd8c8" providerId="LiveId" clId="{CA49D4AF-8A8F-47A8-9550-19906E3615D0}" dt="2024-07-12T06:23:36.513" v="1463" actId="47"/>
        <pc:sldMkLst>
          <pc:docMk/>
          <pc:sldMk cId="3210348491" sldId="263"/>
        </pc:sldMkLst>
        <pc:spChg chg="mod">
          <ac:chgData name="Rafael Marcos" userId="073fcd4a057fd8c8" providerId="LiveId" clId="{CA49D4AF-8A8F-47A8-9550-19906E3615D0}" dt="2024-07-11T16:07:53.751" v="161" actId="20577"/>
          <ac:spMkLst>
            <pc:docMk/>
            <pc:sldMk cId="3210348491" sldId="263"/>
            <ac:spMk id="3" creationId="{22B3798D-8CCC-6D86-61E8-D55D809FCDA9}"/>
          </ac:spMkLst>
        </pc:spChg>
        <pc:picChg chg="del">
          <ac:chgData name="Rafael Marcos" userId="073fcd4a057fd8c8" providerId="LiveId" clId="{CA49D4AF-8A8F-47A8-9550-19906E3615D0}" dt="2024-07-11T15:57:40.419" v="1" actId="478"/>
          <ac:picMkLst>
            <pc:docMk/>
            <pc:sldMk cId="3210348491" sldId="263"/>
            <ac:picMk id="5" creationId="{AE3D4324-69DF-6822-1085-D51285A32D5A}"/>
          </ac:picMkLst>
        </pc:picChg>
      </pc:sldChg>
      <pc:sldChg chg="delSp modSp add mod ord">
        <pc:chgData name="Rafael Marcos" userId="073fcd4a057fd8c8" providerId="LiveId" clId="{CA49D4AF-8A8F-47A8-9550-19906E3615D0}" dt="2024-07-12T08:45:23.290" v="4598" actId="123"/>
        <pc:sldMkLst>
          <pc:docMk/>
          <pc:sldMk cId="3093656223" sldId="264"/>
        </pc:sldMkLst>
        <pc:spChg chg="mod">
          <ac:chgData name="Rafael Marcos" userId="073fcd4a057fd8c8" providerId="LiveId" clId="{CA49D4AF-8A8F-47A8-9550-19906E3615D0}" dt="2024-07-12T07:50:20.926" v="2883" actId="20577"/>
          <ac:spMkLst>
            <pc:docMk/>
            <pc:sldMk cId="3093656223" sldId="264"/>
            <ac:spMk id="2" creationId="{CE0DD3EA-ED3F-252E-EDF8-51A50C3375A0}"/>
          </ac:spMkLst>
        </pc:spChg>
        <pc:spChg chg="mod">
          <ac:chgData name="Rafael Marcos" userId="073fcd4a057fd8c8" providerId="LiveId" clId="{CA49D4AF-8A8F-47A8-9550-19906E3615D0}" dt="2024-07-12T08:45:23.290" v="4598" actId="123"/>
          <ac:spMkLst>
            <pc:docMk/>
            <pc:sldMk cId="3093656223" sldId="264"/>
            <ac:spMk id="3" creationId="{22B3798D-8CCC-6D86-61E8-D55D809FCDA9}"/>
          </ac:spMkLst>
        </pc:spChg>
        <pc:picChg chg="del mod">
          <ac:chgData name="Rafael Marcos" userId="073fcd4a057fd8c8" providerId="LiveId" clId="{CA49D4AF-8A8F-47A8-9550-19906E3615D0}" dt="2024-07-12T06:36:16.401" v="1599" actId="478"/>
          <ac:picMkLst>
            <pc:docMk/>
            <pc:sldMk cId="3093656223" sldId="264"/>
            <ac:picMk id="5" creationId="{AE3D4324-69DF-6822-1085-D51285A32D5A}"/>
          </ac:picMkLst>
        </pc:picChg>
      </pc:sldChg>
      <pc:sldChg chg="modSp add mod ord">
        <pc:chgData name="Rafael Marcos" userId="073fcd4a057fd8c8" providerId="LiveId" clId="{CA49D4AF-8A8F-47A8-9550-19906E3615D0}" dt="2024-07-12T06:38:31.525" v="1657" actId="947"/>
        <pc:sldMkLst>
          <pc:docMk/>
          <pc:sldMk cId="3382695336" sldId="267"/>
        </pc:sldMkLst>
        <pc:spChg chg="mod">
          <ac:chgData name="Rafael Marcos" userId="073fcd4a057fd8c8" providerId="LiveId" clId="{CA49D4AF-8A8F-47A8-9550-19906E3615D0}" dt="2024-07-12T05:51:29.743" v="754" actId="20577"/>
          <ac:spMkLst>
            <pc:docMk/>
            <pc:sldMk cId="3382695336" sldId="267"/>
            <ac:spMk id="2" creationId="{8D9736A4-EB7B-094D-E6AF-AFF1B1D94D92}"/>
          </ac:spMkLst>
        </pc:spChg>
        <pc:spChg chg="mod">
          <ac:chgData name="Rafael Marcos" userId="073fcd4a057fd8c8" providerId="LiveId" clId="{CA49D4AF-8A8F-47A8-9550-19906E3615D0}" dt="2024-07-12T06:38:31.525" v="1657" actId="947"/>
          <ac:spMkLst>
            <pc:docMk/>
            <pc:sldMk cId="3382695336" sldId="267"/>
            <ac:spMk id="6" creationId="{2C86DA91-2348-F3C6-FEDE-FB81CF3DA032}"/>
          </ac:spMkLst>
        </pc:spChg>
      </pc:sldChg>
      <pc:sldChg chg="modSp add mod">
        <pc:chgData name="Rafael Marcos" userId="073fcd4a057fd8c8" providerId="LiveId" clId="{CA49D4AF-8A8F-47A8-9550-19906E3615D0}" dt="2024-07-12T08:45:05.154" v="4597" actId="123"/>
        <pc:sldMkLst>
          <pc:docMk/>
          <pc:sldMk cId="306835731" sldId="268"/>
        </pc:sldMkLst>
        <pc:spChg chg="mod">
          <ac:chgData name="Rafael Marcos" userId="073fcd4a057fd8c8" providerId="LiveId" clId="{CA49D4AF-8A8F-47A8-9550-19906E3615D0}" dt="2024-07-12T05:50:35.366" v="708" actId="20577"/>
          <ac:spMkLst>
            <pc:docMk/>
            <pc:sldMk cId="306835731" sldId="268"/>
            <ac:spMk id="2" creationId="{CE0DD3EA-ED3F-252E-EDF8-51A50C3375A0}"/>
          </ac:spMkLst>
        </pc:spChg>
        <pc:spChg chg="mod">
          <ac:chgData name="Rafael Marcos" userId="073fcd4a057fd8c8" providerId="LiveId" clId="{CA49D4AF-8A8F-47A8-9550-19906E3615D0}" dt="2024-07-12T08:45:05.154" v="4597" actId="123"/>
          <ac:spMkLst>
            <pc:docMk/>
            <pc:sldMk cId="306835731" sldId="268"/>
            <ac:spMk id="3" creationId="{22B3798D-8CCC-6D86-61E8-D55D809FCDA9}"/>
          </ac:spMkLst>
        </pc:spChg>
      </pc:sldChg>
      <pc:sldChg chg="add del">
        <pc:chgData name="Rafael Marcos" userId="073fcd4a057fd8c8" providerId="LiveId" clId="{CA49D4AF-8A8F-47A8-9550-19906E3615D0}" dt="2024-07-12T05:50:29.271" v="707" actId="47"/>
        <pc:sldMkLst>
          <pc:docMk/>
          <pc:sldMk cId="2364594607" sldId="269"/>
        </pc:sldMkLst>
      </pc:sldChg>
      <pc:sldChg chg="addSp delSp modSp add mod">
        <pc:chgData name="Rafael Marcos" userId="073fcd4a057fd8c8" providerId="LiveId" clId="{CA49D4AF-8A8F-47A8-9550-19906E3615D0}" dt="2024-07-12T08:52:00.501" v="4755" actId="1036"/>
        <pc:sldMkLst>
          <pc:docMk/>
          <pc:sldMk cId="2064139502" sldId="285"/>
        </pc:sldMkLst>
        <pc:spChg chg="mod">
          <ac:chgData name="Rafael Marcos" userId="073fcd4a057fd8c8" providerId="LiveId" clId="{CA49D4AF-8A8F-47A8-9550-19906E3615D0}" dt="2024-07-12T08:27:02.054" v="3526" actId="20577"/>
          <ac:spMkLst>
            <pc:docMk/>
            <pc:sldMk cId="2064139502" sldId="285"/>
            <ac:spMk id="2" creationId="{CE0DD3EA-ED3F-252E-EDF8-51A50C3375A0}"/>
          </ac:spMkLst>
        </pc:spChg>
        <pc:spChg chg="add del mod ord">
          <ac:chgData name="Rafael Marcos" userId="073fcd4a057fd8c8" providerId="LiveId" clId="{CA49D4AF-8A8F-47A8-9550-19906E3615D0}" dt="2024-07-12T08:41:01.214" v="4416" actId="478"/>
          <ac:spMkLst>
            <pc:docMk/>
            <pc:sldMk cId="2064139502" sldId="285"/>
            <ac:spMk id="6" creationId="{B82DA8CE-8A3D-73FE-DAED-D6C94BBE512A}"/>
          </ac:spMkLst>
        </pc:spChg>
        <pc:spChg chg="add mod ord">
          <ac:chgData name="Rafael Marcos" userId="073fcd4a057fd8c8" providerId="LiveId" clId="{CA49D4AF-8A8F-47A8-9550-19906E3615D0}" dt="2024-07-12T08:41:05.460" v="4418" actId="167"/>
          <ac:spMkLst>
            <pc:docMk/>
            <pc:sldMk cId="2064139502" sldId="285"/>
            <ac:spMk id="7" creationId="{7F24BCDB-B091-C697-51F1-5A60D895C862}"/>
          </ac:spMkLst>
        </pc:spChg>
        <pc:spChg chg="add del mod">
          <ac:chgData name="Rafael Marcos" userId="073fcd4a057fd8c8" providerId="LiveId" clId="{CA49D4AF-8A8F-47A8-9550-19906E3615D0}" dt="2024-07-12T08:41:56.115" v="4429" actId="478"/>
          <ac:spMkLst>
            <pc:docMk/>
            <pc:sldMk cId="2064139502" sldId="285"/>
            <ac:spMk id="8" creationId="{20AF0C1D-5C32-891B-4370-7A49A7763132}"/>
          </ac:spMkLst>
        </pc:spChg>
        <pc:spChg chg="add del mod">
          <ac:chgData name="Rafael Marcos" userId="073fcd4a057fd8c8" providerId="LiveId" clId="{CA49D4AF-8A8F-47A8-9550-19906E3615D0}" dt="2024-07-12T08:41:56.117" v="4431"/>
          <ac:spMkLst>
            <pc:docMk/>
            <pc:sldMk cId="2064139502" sldId="285"/>
            <ac:spMk id="9" creationId="{B04652C6-0D0E-44F4-FF02-0D0D7547AB87}"/>
          </ac:spMkLst>
        </pc:spChg>
        <pc:spChg chg="add mod">
          <ac:chgData name="Rafael Marcos" userId="073fcd4a057fd8c8" providerId="LiveId" clId="{CA49D4AF-8A8F-47A8-9550-19906E3615D0}" dt="2024-07-12T08:51:46.178" v="4754" actId="14100"/>
          <ac:spMkLst>
            <pc:docMk/>
            <pc:sldMk cId="2064139502" sldId="285"/>
            <ac:spMk id="10" creationId="{CBC0AC92-79ED-2245-F414-6679A358701E}"/>
          </ac:spMkLst>
        </pc:spChg>
        <pc:picChg chg="add mod">
          <ac:chgData name="Rafael Marcos" userId="073fcd4a057fd8c8" providerId="LiveId" clId="{CA49D4AF-8A8F-47A8-9550-19906E3615D0}" dt="2024-07-12T08:52:00.501" v="4755" actId="1036"/>
          <ac:picMkLst>
            <pc:docMk/>
            <pc:sldMk cId="2064139502" sldId="285"/>
            <ac:picMk id="4" creationId="{D01D3A32-39FB-A0F9-A920-2EEC7523AFCE}"/>
          </ac:picMkLst>
        </pc:picChg>
        <pc:picChg chg="del">
          <ac:chgData name="Rafael Marcos" userId="073fcd4a057fd8c8" providerId="LiveId" clId="{CA49D4AF-8A8F-47A8-9550-19906E3615D0}" dt="2024-07-12T08:26:40.459" v="3515" actId="478"/>
          <ac:picMkLst>
            <pc:docMk/>
            <pc:sldMk cId="2064139502" sldId="285"/>
            <ac:picMk id="5" creationId="{B5230996-632F-B899-9A41-B9B1AE590BAE}"/>
          </ac:picMkLst>
        </pc:picChg>
      </pc:sldChg>
      <pc:sldChg chg="modSp add mod">
        <pc:chgData name="Rafael Marcos" userId="073fcd4a057fd8c8" providerId="LiveId" clId="{CA49D4AF-8A8F-47A8-9550-19906E3615D0}" dt="2024-07-12T07:35:40.056" v="2837" actId="20577"/>
        <pc:sldMkLst>
          <pc:docMk/>
          <pc:sldMk cId="2946156034" sldId="289"/>
        </pc:sldMkLst>
        <pc:spChg chg="mod">
          <ac:chgData name="Rafael Marcos" userId="073fcd4a057fd8c8" providerId="LiveId" clId="{CA49D4AF-8A8F-47A8-9550-19906E3615D0}" dt="2024-07-12T07:35:40.056" v="2837" actId="20577"/>
          <ac:spMkLst>
            <pc:docMk/>
            <pc:sldMk cId="2946156034" sldId="289"/>
            <ac:spMk id="2" creationId="{8D9736A4-EB7B-094D-E6AF-AFF1B1D94D92}"/>
          </ac:spMkLst>
        </pc:spChg>
        <pc:spChg chg="mod">
          <ac:chgData name="Rafael Marcos" userId="073fcd4a057fd8c8" providerId="LiveId" clId="{CA49D4AF-8A8F-47A8-9550-19906E3615D0}" dt="2024-07-12T07:07:54.854" v="2157" actId="20577"/>
          <ac:spMkLst>
            <pc:docMk/>
            <pc:sldMk cId="2946156034" sldId="289"/>
            <ac:spMk id="4" creationId="{15722F59-2F9C-0743-E3EA-2D40F27C4346}"/>
          </ac:spMkLst>
        </pc:spChg>
      </pc:sldChg>
      <pc:sldChg chg="addSp delSp modSp add mod ord">
        <pc:chgData name="Rafael Marcos" userId="073fcd4a057fd8c8" providerId="LiveId" clId="{CA49D4AF-8A8F-47A8-9550-19906E3615D0}" dt="2024-07-12T08:50:42.697" v="4736" actId="13926"/>
        <pc:sldMkLst>
          <pc:docMk/>
          <pc:sldMk cId="1649722237" sldId="290"/>
        </pc:sldMkLst>
        <pc:spChg chg="mod">
          <ac:chgData name="Rafael Marcos" userId="073fcd4a057fd8c8" providerId="LiveId" clId="{CA49D4AF-8A8F-47A8-9550-19906E3615D0}" dt="2024-07-12T06:59:44.620" v="1825" actId="20577"/>
          <ac:spMkLst>
            <pc:docMk/>
            <pc:sldMk cId="1649722237" sldId="290"/>
            <ac:spMk id="2" creationId="{0276E29C-1913-0185-EBD9-AA1A66BBA0EC}"/>
          </ac:spMkLst>
        </pc:spChg>
        <pc:spChg chg="mod">
          <ac:chgData name="Rafael Marcos" userId="073fcd4a057fd8c8" providerId="LiveId" clId="{CA49D4AF-8A8F-47A8-9550-19906E3615D0}" dt="2024-07-12T08:45:37.295" v="4600" actId="123"/>
          <ac:spMkLst>
            <pc:docMk/>
            <pc:sldMk cId="1649722237" sldId="290"/>
            <ac:spMk id="4" creationId="{9EB7D058-44CB-85F6-8F15-AA660B58ED83}"/>
          </ac:spMkLst>
        </pc:spChg>
        <pc:spChg chg="add del mod">
          <ac:chgData name="Rafael Marcos" userId="073fcd4a057fd8c8" providerId="LiveId" clId="{CA49D4AF-8A8F-47A8-9550-19906E3615D0}" dt="2024-07-12T05:57:44.533" v="880" actId="22"/>
          <ac:spMkLst>
            <pc:docMk/>
            <pc:sldMk cId="1649722237" sldId="290"/>
            <ac:spMk id="5" creationId="{8D6619B4-5454-0349-C8E2-1F5297F62603}"/>
          </ac:spMkLst>
        </pc:spChg>
        <pc:spChg chg="add mod">
          <ac:chgData name="Rafael Marcos" userId="073fcd4a057fd8c8" providerId="LiveId" clId="{CA49D4AF-8A8F-47A8-9550-19906E3615D0}" dt="2024-07-12T08:20:24.724" v="3160" actId="164"/>
          <ac:spMkLst>
            <pc:docMk/>
            <pc:sldMk cId="1649722237" sldId="290"/>
            <ac:spMk id="8" creationId="{1FB9313F-DE39-A6D7-4ABF-00B4D0D48E80}"/>
          </ac:spMkLst>
        </pc:spChg>
        <pc:spChg chg="add mod">
          <ac:chgData name="Rafael Marcos" userId="073fcd4a057fd8c8" providerId="LiveId" clId="{CA49D4AF-8A8F-47A8-9550-19906E3615D0}" dt="2024-07-12T08:20:24.724" v="3160" actId="164"/>
          <ac:spMkLst>
            <pc:docMk/>
            <pc:sldMk cId="1649722237" sldId="290"/>
            <ac:spMk id="9" creationId="{3B87CAEA-34ED-F844-B651-A85CC3804230}"/>
          </ac:spMkLst>
        </pc:spChg>
        <pc:spChg chg="add del mod">
          <ac:chgData name="Rafael Marcos" userId="073fcd4a057fd8c8" providerId="LiveId" clId="{CA49D4AF-8A8F-47A8-9550-19906E3615D0}" dt="2024-07-12T06:42:45.692" v="1725" actId="478"/>
          <ac:spMkLst>
            <pc:docMk/>
            <pc:sldMk cId="1649722237" sldId="290"/>
            <ac:spMk id="11" creationId="{1D3BC33A-6A6B-7EE7-5B1C-11CE7754CEE0}"/>
          </ac:spMkLst>
        </pc:spChg>
        <pc:spChg chg="add mod">
          <ac:chgData name="Rafael Marcos" userId="073fcd4a057fd8c8" providerId="LiveId" clId="{CA49D4AF-8A8F-47A8-9550-19906E3615D0}" dt="2024-07-12T08:20:24.724" v="3160" actId="164"/>
          <ac:spMkLst>
            <pc:docMk/>
            <pc:sldMk cId="1649722237" sldId="290"/>
            <ac:spMk id="12" creationId="{F24847D8-8E0F-C9B1-24D8-1751AB1B49B8}"/>
          </ac:spMkLst>
        </pc:spChg>
        <pc:spChg chg="add mod">
          <ac:chgData name="Rafael Marcos" userId="073fcd4a057fd8c8" providerId="LiveId" clId="{CA49D4AF-8A8F-47A8-9550-19906E3615D0}" dt="2024-07-12T08:20:24.724" v="3160" actId="164"/>
          <ac:spMkLst>
            <pc:docMk/>
            <pc:sldMk cId="1649722237" sldId="290"/>
            <ac:spMk id="13" creationId="{5F709224-4BDA-7374-A267-61EFBBE588BA}"/>
          </ac:spMkLst>
        </pc:spChg>
        <pc:spChg chg="add mod">
          <ac:chgData name="Rafael Marcos" userId="073fcd4a057fd8c8" providerId="LiveId" clId="{CA49D4AF-8A8F-47A8-9550-19906E3615D0}" dt="2024-07-12T08:50:38.186" v="4735" actId="13926"/>
          <ac:spMkLst>
            <pc:docMk/>
            <pc:sldMk cId="1649722237" sldId="290"/>
            <ac:spMk id="14" creationId="{65138938-DD2D-9D79-5BAB-64ECED65C12D}"/>
          </ac:spMkLst>
        </pc:spChg>
        <pc:spChg chg="add mod">
          <ac:chgData name="Rafael Marcos" userId="073fcd4a057fd8c8" providerId="LiveId" clId="{CA49D4AF-8A8F-47A8-9550-19906E3615D0}" dt="2024-07-12T08:50:42.697" v="4736" actId="13926"/>
          <ac:spMkLst>
            <pc:docMk/>
            <pc:sldMk cId="1649722237" sldId="290"/>
            <ac:spMk id="15" creationId="{5FC0140D-E946-EB2B-11DD-5A162FE102EE}"/>
          </ac:spMkLst>
        </pc:spChg>
        <pc:grpChg chg="add mod">
          <ac:chgData name="Rafael Marcos" userId="073fcd4a057fd8c8" providerId="LiveId" clId="{CA49D4AF-8A8F-47A8-9550-19906E3615D0}" dt="2024-07-12T08:20:24.724" v="3160" actId="164"/>
          <ac:grpSpMkLst>
            <pc:docMk/>
            <pc:sldMk cId="1649722237" sldId="290"/>
            <ac:grpSpMk id="16" creationId="{087CBDD4-F664-C8E4-D4E2-5CFF9EEE8FB6}"/>
          </ac:grpSpMkLst>
        </pc:grpChg>
        <pc:picChg chg="add mod ord">
          <ac:chgData name="Rafael Marcos" userId="073fcd4a057fd8c8" providerId="LiveId" clId="{CA49D4AF-8A8F-47A8-9550-19906E3615D0}" dt="2024-07-12T05:57:44.533" v="880" actId="22"/>
          <ac:picMkLst>
            <pc:docMk/>
            <pc:sldMk cId="1649722237" sldId="290"/>
            <ac:picMk id="7" creationId="{1903654E-F33D-C517-C2E4-DC7D63E14120}"/>
          </ac:picMkLst>
        </pc:picChg>
        <pc:picChg chg="del">
          <ac:chgData name="Rafael Marcos" userId="073fcd4a057fd8c8" providerId="LiveId" clId="{CA49D4AF-8A8F-47A8-9550-19906E3615D0}" dt="2024-07-12T05:57:42.942" v="879" actId="478"/>
          <ac:picMkLst>
            <pc:docMk/>
            <pc:sldMk cId="1649722237" sldId="290"/>
            <ac:picMk id="10" creationId="{17F02B03-70BB-84EE-DD0F-45A8694C2AFF}"/>
          </ac:picMkLst>
        </pc:picChg>
      </pc:sldChg>
      <pc:sldChg chg="modSp add mod">
        <pc:chgData name="Rafael Marcos" userId="073fcd4a057fd8c8" providerId="LiveId" clId="{CA49D4AF-8A8F-47A8-9550-19906E3615D0}" dt="2024-07-12T06:37:40.015" v="1644" actId="20577"/>
        <pc:sldMkLst>
          <pc:docMk/>
          <pc:sldMk cId="1186059107" sldId="291"/>
        </pc:sldMkLst>
        <pc:spChg chg="mod">
          <ac:chgData name="Rafael Marcos" userId="073fcd4a057fd8c8" providerId="LiveId" clId="{CA49D4AF-8A8F-47A8-9550-19906E3615D0}" dt="2024-07-12T06:37:40.015" v="1644" actId="20577"/>
          <ac:spMkLst>
            <pc:docMk/>
            <pc:sldMk cId="1186059107" sldId="291"/>
            <ac:spMk id="2" creationId="{CE0DD3EA-ED3F-252E-EDF8-51A50C3375A0}"/>
          </ac:spMkLst>
        </pc:spChg>
      </pc:sldChg>
      <pc:sldChg chg="modSp add del mod">
        <pc:chgData name="Rafael Marcos" userId="073fcd4a057fd8c8" providerId="LiveId" clId="{CA49D4AF-8A8F-47A8-9550-19906E3615D0}" dt="2024-07-12T07:10:05.847" v="2235" actId="47"/>
        <pc:sldMkLst>
          <pc:docMk/>
          <pc:sldMk cId="1039104028" sldId="292"/>
        </pc:sldMkLst>
        <pc:spChg chg="mod">
          <ac:chgData name="Rafael Marcos" userId="073fcd4a057fd8c8" providerId="LiveId" clId="{CA49D4AF-8A8F-47A8-9550-19906E3615D0}" dt="2024-07-12T07:09:33.976" v="2189" actId="20577"/>
          <ac:spMkLst>
            <pc:docMk/>
            <pc:sldMk cId="1039104028" sldId="292"/>
            <ac:spMk id="2" creationId="{8D9736A4-EB7B-094D-E6AF-AFF1B1D94D92}"/>
          </ac:spMkLst>
        </pc:spChg>
        <pc:spChg chg="mod">
          <ac:chgData name="Rafael Marcos" userId="073fcd4a057fd8c8" providerId="LiveId" clId="{CA49D4AF-8A8F-47A8-9550-19906E3615D0}" dt="2024-07-12T06:24:18.835" v="1489" actId="5793"/>
          <ac:spMkLst>
            <pc:docMk/>
            <pc:sldMk cId="1039104028" sldId="292"/>
            <ac:spMk id="4" creationId="{15722F59-2F9C-0743-E3EA-2D40F27C4346}"/>
          </ac:spMkLst>
        </pc:spChg>
      </pc:sldChg>
      <pc:sldChg chg="addSp delSp modSp add mod">
        <pc:chgData name="Rafael Marcos" userId="073fcd4a057fd8c8" providerId="LiveId" clId="{CA49D4AF-8A8F-47A8-9550-19906E3615D0}" dt="2024-07-12T07:48:15.762" v="2871" actId="20577"/>
        <pc:sldMkLst>
          <pc:docMk/>
          <pc:sldMk cId="2554338818" sldId="293"/>
        </pc:sldMkLst>
        <pc:spChg chg="mod">
          <ac:chgData name="Rafael Marcos" userId="073fcd4a057fd8c8" providerId="LiveId" clId="{CA49D4AF-8A8F-47A8-9550-19906E3615D0}" dt="2024-07-12T07:48:15.762" v="2871" actId="20577"/>
          <ac:spMkLst>
            <pc:docMk/>
            <pc:sldMk cId="2554338818" sldId="293"/>
            <ac:spMk id="2" creationId="{8D9736A4-EB7B-094D-E6AF-AFF1B1D94D92}"/>
          </ac:spMkLst>
        </pc:spChg>
        <pc:spChg chg="mod">
          <ac:chgData name="Rafael Marcos" userId="073fcd4a057fd8c8" providerId="LiveId" clId="{CA49D4AF-8A8F-47A8-9550-19906E3615D0}" dt="2024-07-12T07:10:02.601" v="2234" actId="20577"/>
          <ac:spMkLst>
            <pc:docMk/>
            <pc:sldMk cId="2554338818" sldId="293"/>
            <ac:spMk id="4" creationId="{15722F59-2F9C-0743-E3EA-2D40F27C4346}"/>
          </ac:spMkLst>
        </pc:spChg>
        <pc:spChg chg="add del mod">
          <ac:chgData name="Rafael Marcos" userId="073fcd4a057fd8c8" providerId="LiveId" clId="{CA49D4AF-8A8F-47A8-9550-19906E3615D0}" dt="2024-07-12T07:14:18.246" v="2396" actId="478"/>
          <ac:spMkLst>
            <pc:docMk/>
            <pc:sldMk cId="2554338818" sldId="293"/>
            <ac:spMk id="5" creationId="{42B49E62-C7C8-42D2-FF92-83E7E2ACF86E}"/>
          </ac:spMkLst>
        </pc:spChg>
        <pc:spChg chg="add mod">
          <ac:chgData name="Rafael Marcos" userId="073fcd4a057fd8c8" providerId="LiveId" clId="{CA49D4AF-8A8F-47A8-9550-19906E3615D0}" dt="2024-07-12T07:37:42.399" v="2870"/>
          <ac:spMkLst>
            <pc:docMk/>
            <pc:sldMk cId="2554338818" sldId="293"/>
            <ac:spMk id="6" creationId="{DFE0725E-DAF7-5F92-9269-9D2CF9A982C5}"/>
          </ac:spMkLst>
        </pc:spChg>
      </pc:sldChg>
      <pc:sldChg chg="modSp add del mod">
        <pc:chgData name="Rafael Marcos" userId="073fcd4a057fd8c8" providerId="LiveId" clId="{CA49D4AF-8A8F-47A8-9550-19906E3615D0}" dt="2024-07-12T07:03:22.387" v="1933" actId="47"/>
        <pc:sldMkLst>
          <pc:docMk/>
          <pc:sldMk cId="2911983640" sldId="293"/>
        </pc:sldMkLst>
        <pc:spChg chg="mod">
          <ac:chgData name="Rafael Marcos" userId="073fcd4a057fd8c8" providerId="LiveId" clId="{CA49D4AF-8A8F-47A8-9550-19906E3615D0}" dt="2024-07-12T06:24:48.008" v="1515" actId="20577"/>
          <ac:spMkLst>
            <pc:docMk/>
            <pc:sldMk cId="2911983640" sldId="293"/>
            <ac:spMk id="2" creationId="{8D9736A4-EB7B-094D-E6AF-AFF1B1D94D92}"/>
          </ac:spMkLst>
        </pc:spChg>
      </pc:sldChg>
      <pc:sldChg chg="delSp modSp add del mod setBg delDesignElem">
        <pc:chgData name="Rafael Marcos" userId="073fcd4a057fd8c8" providerId="LiveId" clId="{CA49D4AF-8A8F-47A8-9550-19906E3615D0}" dt="2024-07-12T06:30:11.614" v="1550" actId="47"/>
        <pc:sldMkLst>
          <pc:docMk/>
          <pc:sldMk cId="2623965453" sldId="294"/>
        </pc:sldMkLst>
        <pc:spChg chg="del">
          <ac:chgData name="Rafael Marcos" userId="073fcd4a057fd8c8" providerId="LiveId" clId="{CA49D4AF-8A8F-47A8-9550-19906E3615D0}" dt="2024-07-12T06:29:56.760" v="1547"/>
          <ac:spMkLst>
            <pc:docMk/>
            <pc:sldMk cId="2623965453" sldId="294"/>
            <ac:spMk id="15" creationId="{493D4EDA-58E0-40CC-B3CA-14CDEB349D24}"/>
          </ac:spMkLst>
        </pc:spChg>
        <pc:spChg chg="del">
          <ac:chgData name="Rafael Marcos" userId="073fcd4a057fd8c8" providerId="LiveId" clId="{CA49D4AF-8A8F-47A8-9550-19906E3615D0}" dt="2024-07-12T06:29:56.760" v="1547"/>
          <ac:spMkLst>
            <pc:docMk/>
            <pc:sldMk cId="2623965453" sldId="294"/>
            <ac:spMk id="22" creationId="{4A2E7EC3-E07C-46CE-9B25-41865A50681C}"/>
          </ac:spMkLst>
        </pc:spChg>
        <pc:grpChg chg="del">
          <ac:chgData name="Rafael Marcos" userId="073fcd4a057fd8c8" providerId="LiveId" clId="{CA49D4AF-8A8F-47A8-9550-19906E3615D0}" dt="2024-07-12T06:29:56.760" v="1547"/>
          <ac:grpSpMkLst>
            <pc:docMk/>
            <pc:sldMk cId="2623965453" sldId="294"/>
            <ac:grpSpMk id="17" creationId="{AA9EB0BC-A85E-4C26-B355-5DFCEF6CCB49}"/>
          </ac:grpSpMkLst>
        </pc:grpChg>
        <pc:picChg chg="ord">
          <ac:chgData name="Rafael Marcos" userId="073fcd4a057fd8c8" providerId="LiveId" clId="{CA49D4AF-8A8F-47A8-9550-19906E3615D0}" dt="2024-07-12T06:30:08.504" v="1549" actId="167"/>
          <ac:picMkLst>
            <pc:docMk/>
            <pc:sldMk cId="2623965453" sldId="294"/>
            <ac:picMk id="7" creationId="{3840F91C-EDD0-4D4E-A4AB-E6C77856C88C}"/>
          </ac:picMkLst>
        </pc:picChg>
      </pc:sldChg>
      <pc:sldChg chg="new del">
        <pc:chgData name="Rafael Marcos" userId="073fcd4a057fd8c8" providerId="LiveId" clId="{CA49D4AF-8A8F-47A8-9550-19906E3615D0}" dt="2024-07-12T06:30:43.568" v="1552" actId="47"/>
        <pc:sldMkLst>
          <pc:docMk/>
          <pc:sldMk cId="2866842478" sldId="294"/>
        </pc:sldMkLst>
      </pc:sldChg>
      <pc:sldChg chg="add del">
        <pc:chgData name="Rafael Marcos" userId="073fcd4a057fd8c8" providerId="LiveId" clId="{CA49D4AF-8A8F-47A8-9550-19906E3615D0}" dt="2024-07-12T07:09:21.157" v="2184"/>
        <pc:sldMkLst>
          <pc:docMk/>
          <pc:sldMk cId="3616237706" sldId="294"/>
        </pc:sldMkLst>
      </pc:sldChg>
      <pc:sldChg chg="addSp delSp add del setBg delDesignElem">
        <pc:chgData name="Rafael Marcos" userId="073fcd4a057fd8c8" providerId="LiveId" clId="{CA49D4AF-8A8F-47A8-9550-19906E3615D0}" dt="2024-07-12T06:31:44.600" v="1559"/>
        <pc:sldMkLst>
          <pc:docMk/>
          <pc:sldMk cId="3690212283" sldId="294"/>
        </pc:sldMkLst>
        <pc:spChg chg="add del">
          <ac:chgData name="Rafael Marcos" userId="073fcd4a057fd8c8" providerId="LiveId" clId="{CA49D4AF-8A8F-47A8-9550-19906E3615D0}" dt="2024-07-12T06:31:44.600" v="1559"/>
          <ac:spMkLst>
            <pc:docMk/>
            <pc:sldMk cId="3690212283" sldId="294"/>
            <ac:spMk id="15" creationId="{493D4EDA-58E0-40CC-B3CA-14CDEB349D24}"/>
          </ac:spMkLst>
        </pc:spChg>
        <pc:spChg chg="add del">
          <ac:chgData name="Rafael Marcos" userId="073fcd4a057fd8c8" providerId="LiveId" clId="{CA49D4AF-8A8F-47A8-9550-19906E3615D0}" dt="2024-07-12T06:31:44.600" v="1559"/>
          <ac:spMkLst>
            <pc:docMk/>
            <pc:sldMk cId="3690212283" sldId="294"/>
            <ac:spMk id="22" creationId="{4A2E7EC3-E07C-46CE-9B25-41865A50681C}"/>
          </ac:spMkLst>
        </pc:spChg>
        <pc:grpChg chg="add del">
          <ac:chgData name="Rafael Marcos" userId="073fcd4a057fd8c8" providerId="LiveId" clId="{CA49D4AF-8A8F-47A8-9550-19906E3615D0}" dt="2024-07-12T06:31:44.600" v="1559"/>
          <ac:grpSpMkLst>
            <pc:docMk/>
            <pc:sldMk cId="3690212283" sldId="294"/>
            <ac:grpSpMk id="17" creationId="{AA9EB0BC-A85E-4C26-B355-5DFCEF6CCB49}"/>
          </ac:grpSpMkLst>
        </pc:grpChg>
      </pc:sldChg>
      <pc:sldChg chg="addSp delSp modSp add mod">
        <pc:chgData name="Rafael Marcos" userId="073fcd4a057fd8c8" providerId="LiveId" clId="{CA49D4AF-8A8F-47A8-9550-19906E3615D0}" dt="2024-07-12T07:37:16.173" v="2869" actId="20577"/>
        <pc:sldMkLst>
          <pc:docMk/>
          <pc:sldMk cId="4173328442" sldId="294"/>
        </pc:sldMkLst>
        <pc:spChg chg="mod">
          <ac:chgData name="Rafael Marcos" userId="073fcd4a057fd8c8" providerId="LiveId" clId="{CA49D4AF-8A8F-47A8-9550-19906E3615D0}" dt="2024-07-12T07:37:16.173" v="2869" actId="20577"/>
          <ac:spMkLst>
            <pc:docMk/>
            <pc:sldMk cId="4173328442" sldId="294"/>
            <ac:spMk id="4" creationId="{15722F59-2F9C-0743-E3EA-2D40F27C4346}"/>
          </ac:spMkLst>
        </pc:spChg>
        <pc:spChg chg="add del mod">
          <ac:chgData name="Rafael Marcos" userId="073fcd4a057fd8c8" providerId="LiveId" clId="{CA49D4AF-8A8F-47A8-9550-19906E3615D0}" dt="2024-07-12T07:13:08.536" v="2387" actId="478"/>
          <ac:spMkLst>
            <pc:docMk/>
            <pc:sldMk cId="4173328442" sldId="294"/>
            <ac:spMk id="5" creationId="{33D04DD4-4F71-81D2-D0E7-0142C29DFCD3}"/>
          </ac:spMkLst>
        </pc:spChg>
        <pc:spChg chg="add mod">
          <ac:chgData name="Rafael Marcos" userId="073fcd4a057fd8c8" providerId="LiveId" clId="{CA49D4AF-8A8F-47A8-9550-19906E3615D0}" dt="2024-07-12T07:13:48.095" v="2394" actId="1076"/>
          <ac:spMkLst>
            <pc:docMk/>
            <pc:sldMk cId="4173328442" sldId="294"/>
            <ac:spMk id="6" creationId="{1CAEF9EA-0E65-DCB6-BE38-A881144866BF}"/>
          </ac:spMkLst>
        </pc:spChg>
      </pc:sldChg>
      <pc:sldChg chg="addSp modSp add mod">
        <pc:chgData name="Rafael Marcos" userId="073fcd4a057fd8c8" providerId="LiveId" clId="{CA49D4AF-8A8F-47A8-9550-19906E3615D0}" dt="2024-07-12T08:59:09.340" v="5155" actId="20577"/>
        <pc:sldMkLst>
          <pc:docMk/>
          <pc:sldMk cId="46385313" sldId="295"/>
        </pc:sldMkLst>
        <pc:spChg chg="mod">
          <ac:chgData name="Rafael Marcos" userId="073fcd4a057fd8c8" providerId="LiveId" clId="{CA49D4AF-8A8F-47A8-9550-19906E3615D0}" dt="2024-07-12T08:32:08.346" v="4018" actId="20577"/>
          <ac:spMkLst>
            <pc:docMk/>
            <pc:sldMk cId="46385313" sldId="295"/>
            <ac:spMk id="2" creationId="{CE0DD3EA-ED3F-252E-EDF8-51A50C3375A0}"/>
          </ac:spMkLst>
        </pc:spChg>
        <pc:spChg chg="mod">
          <ac:chgData name="Rafael Marcos" userId="073fcd4a057fd8c8" providerId="LiveId" clId="{CA49D4AF-8A8F-47A8-9550-19906E3615D0}" dt="2024-07-12T08:59:09.340" v="5155" actId="20577"/>
          <ac:spMkLst>
            <pc:docMk/>
            <pc:sldMk cId="46385313" sldId="295"/>
            <ac:spMk id="3" creationId="{22B3798D-8CCC-6D86-61E8-D55D809FCDA9}"/>
          </ac:spMkLst>
        </pc:spChg>
        <pc:spChg chg="add mod ord">
          <ac:chgData name="Rafael Marcos" userId="073fcd4a057fd8c8" providerId="LiveId" clId="{CA49D4AF-8A8F-47A8-9550-19906E3615D0}" dt="2024-07-12T08:49:29.880" v="4734" actId="1035"/>
          <ac:spMkLst>
            <pc:docMk/>
            <pc:sldMk cId="46385313" sldId="295"/>
            <ac:spMk id="4" creationId="{6A99C430-40F2-96BD-6BD3-55043DB30581}"/>
          </ac:spMkLst>
        </pc:spChg>
      </pc:sldChg>
      <pc:sldChg chg="addSp modSp add mod">
        <pc:chgData name="Rafael Marcos" userId="073fcd4a057fd8c8" providerId="LiveId" clId="{CA49D4AF-8A8F-47A8-9550-19906E3615D0}" dt="2024-07-12T08:58:25.615" v="5152" actId="113"/>
        <pc:sldMkLst>
          <pc:docMk/>
          <pc:sldMk cId="772752768" sldId="296"/>
        </pc:sldMkLst>
        <pc:spChg chg="mod">
          <ac:chgData name="Rafael Marcos" userId="073fcd4a057fd8c8" providerId="LiveId" clId="{CA49D4AF-8A8F-47A8-9550-19906E3615D0}" dt="2024-07-12T08:53:08.039" v="4801" actId="207"/>
          <ac:spMkLst>
            <pc:docMk/>
            <pc:sldMk cId="772752768" sldId="296"/>
            <ac:spMk id="2" creationId="{CE0DD3EA-ED3F-252E-EDF8-51A50C3375A0}"/>
          </ac:spMkLst>
        </pc:spChg>
        <pc:spChg chg="mod">
          <ac:chgData name="Rafael Marcos" userId="073fcd4a057fd8c8" providerId="LiveId" clId="{CA49D4AF-8A8F-47A8-9550-19906E3615D0}" dt="2024-07-12T08:58:25.615" v="5152" actId="113"/>
          <ac:spMkLst>
            <pc:docMk/>
            <pc:sldMk cId="772752768" sldId="296"/>
            <ac:spMk id="3" creationId="{22B3798D-8CCC-6D86-61E8-D55D809FCDA9}"/>
          </ac:spMkLst>
        </pc:spChg>
        <pc:spChg chg="add mod ord">
          <ac:chgData name="Rafael Marcos" userId="073fcd4a057fd8c8" providerId="LiveId" clId="{CA49D4AF-8A8F-47A8-9550-19906E3615D0}" dt="2024-07-12T08:56:20.419" v="5053" actId="167"/>
          <ac:spMkLst>
            <pc:docMk/>
            <pc:sldMk cId="772752768" sldId="296"/>
            <ac:spMk id="4" creationId="{C4FF5145-B07B-F715-073C-F9B4BA0A76BB}"/>
          </ac:spMkLst>
        </pc:spChg>
      </pc:sldChg>
      <pc:sldChg chg="add del">
        <pc:chgData name="Rafael Marcos" userId="073fcd4a057fd8c8" providerId="LiveId" clId="{CA49D4AF-8A8F-47A8-9550-19906E3615D0}" dt="2024-07-12T08:55:55.505" v="5047" actId="47"/>
        <pc:sldMkLst>
          <pc:docMk/>
          <pc:sldMk cId="1458368163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331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271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104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11/07/2024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Numbers">
            <a:extLst>
              <a:ext uri="{FF2B5EF4-FFF2-40B4-BE49-F238E27FC236}">
                <a16:creationId xmlns:a16="http://schemas.microsoft.com/office/drawing/2014/main" id="{6995D1B9-56A3-DA19-214A-326CD88797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-33870" y="-57084"/>
            <a:ext cx="12283582" cy="9299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EF1F95-8097-BFF7-6394-C5BC3C631192}"/>
              </a:ext>
            </a:extLst>
          </p:cNvPr>
          <p:cNvSpPr/>
          <p:nvPr/>
        </p:nvSpPr>
        <p:spPr>
          <a:xfrm>
            <a:off x="504991" y="4572000"/>
            <a:ext cx="11029615" cy="1574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4400" dirty="0" err="1">
                <a:solidFill>
                  <a:schemeClr val="bg1"/>
                </a:solidFill>
              </a:rPr>
              <a:t>Fraude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en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transacciones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bancarias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Rafael marcos </a:t>
            </a:r>
            <a:endParaRPr lang="en-GB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SOLUCIÓN: LA APP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r>
              <a:rPr lang="es-ES" sz="1700" cap="none" dirty="0">
                <a:solidFill>
                  <a:schemeClr val="bg1"/>
                </a:solidFill>
              </a:rPr>
              <a:t>DEMOSTRACIÓN DE LA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0725E-DAF7-5F92-9269-9D2CF9A982C5}"/>
              </a:ext>
            </a:extLst>
          </p:cNvPr>
          <p:cNvSpPr txBox="1"/>
          <p:nvPr/>
        </p:nvSpPr>
        <p:spPr>
          <a:xfrm>
            <a:off x="8535097" y="2369127"/>
            <a:ext cx="30757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0" dirty="0">
                <a:solidFill>
                  <a:srgbClr val="FF0000"/>
                </a:solidFill>
              </a:rPr>
              <a:t>x</a:t>
            </a:r>
            <a:endParaRPr lang="en-GB" sz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3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El </a:t>
            </a:r>
            <a:r>
              <a:rPr lang="es-ES" sz="1700" b="1" cap="none" dirty="0">
                <a:solidFill>
                  <a:schemeClr val="bg1"/>
                </a:solidFill>
              </a:rPr>
              <a:t>fraude bancario </a:t>
            </a:r>
            <a:r>
              <a:rPr lang="es-ES" sz="1700" cap="none" dirty="0">
                <a:solidFill>
                  <a:schemeClr val="bg1"/>
                </a:solidFill>
              </a:rPr>
              <a:t>puede tener un </a:t>
            </a:r>
            <a:r>
              <a:rPr lang="es-ES" sz="1700" b="1" cap="none" dirty="0">
                <a:solidFill>
                  <a:schemeClr val="bg1"/>
                </a:solidFill>
              </a:rPr>
              <a:t>impacto muy significativo </a:t>
            </a:r>
            <a:r>
              <a:rPr lang="es-ES" sz="1700" cap="none" dirty="0">
                <a:solidFill>
                  <a:schemeClr val="bg1"/>
                </a:solidFill>
              </a:rPr>
              <a:t>en el </a:t>
            </a:r>
            <a:r>
              <a:rPr lang="es-ES" sz="1700" b="1" cap="none" dirty="0">
                <a:solidFill>
                  <a:schemeClr val="bg1"/>
                </a:solidFill>
              </a:rPr>
              <a:t>beneficio neto</a:t>
            </a:r>
            <a:r>
              <a:rPr lang="es-ES" sz="1700" cap="none" dirty="0">
                <a:solidFill>
                  <a:schemeClr val="bg1"/>
                </a:solidFill>
              </a:rPr>
              <a:t> de la empresa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El modelo planteado ofrece una </a:t>
            </a:r>
            <a:r>
              <a:rPr lang="es-ES" sz="1700" b="1" cap="none" dirty="0">
                <a:solidFill>
                  <a:schemeClr val="bg1"/>
                </a:solidFill>
              </a:rPr>
              <a:t>solución fiable </a:t>
            </a:r>
            <a:r>
              <a:rPr lang="es-ES" sz="1700" cap="none" dirty="0">
                <a:solidFill>
                  <a:schemeClr val="bg1"/>
                </a:solidFill>
              </a:rPr>
              <a:t>ante el fraude bancario, detectando el </a:t>
            </a:r>
            <a:r>
              <a:rPr lang="es-ES" sz="1700" b="1" cap="none" dirty="0">
                <a:solidFill>
                  <a:schemeClr val="bg1"/>
                </a:solidFill>
              </a:rPr>
              <a:t>95% </a:t>
            </a:r>
            <a:r>
              <a:rPr lang="es-ES" sz="1700" cap="none" dirty="0">
                <a:solidFill>
                  <a:schemeClr val="bg1"/>
                </a:solidFill>
              </a:rPr>
              <a:t>de las </a:t>
            </a:r>
            <a:r>
              <a:rPr lang="es-ES" sz="1700" b="1" cap="none" dirty="0">
                <a:solidFill>
                  <a:schemeClr val="bg1"/>
                </a:solidFill>
              </a:rPr>
              <a:t>transacciones fraudulentas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Nuestra </a:t>
            </a:r>
            <a:r>
              <a:rPr lang="es-ES" sz="1700" b="1" cap="none" dirty="0">
                <a:solidFill>
                  <a:schemeClr val="bg1"/>
                </a:solidFill>
              </a:rPr>
              <a:t>APP</a:t>
            </a:r>
            <a:r>
              <a:rPr lang="es-ES" sz="1700" cap="none" dirty="0">
                <a:solidFill>
                  <a:schemeClr val="bg1"/>
                </a:solidFill>
              </a:rPr>
              <a:t> de </a:t>
            </a:r>
            <a:r>
              <a:rPr lang="es-ES" sz="1700" b="1" cap="none" dirty="0">
                <a:solidFill>
                  <a:schemeClr val="bg1"/>
                </a:solidFill>
              </a:rPr>
              <a:t>uso sencillo </a:t>
            </a:r>
            <a:r>
              <a:rPr lang="es-ES" sz="1700" cap="none" dirty="0">
                <a:solidFill>
                  <a:schemeClr val="bg1"/>
                </a:solidFill>
              </a:rPr>
              <a:t>integra este modelo y permite </a:t>
            </a:r>
            <a:r>
              <a:rPr lang="es-ES" sz="1700" b="1" cap="none" dirty="0">
                <a:solidFill>
                  <a:schemeClr val="bg1"/>
                </a:solidFill>
              </a:rPr>
              <a:t>predecir el fraude </a:t>
            </a:r>
            <a:r>
              <a:rPr lang="es-ES" sz="1700" cap="none" dirty="0">
                <a:solidFill>
                  <a:schemeClr val="bg1"/>
                </a:solidFill>
              </a:rPr>
              <a:t>bancario con tan </a:t>
            </a:r>
            <a:r>
              <a:rPr lang="es-ES" sz="1700" b="1" cap="none" dirty="0">
                <a:solidFill>
                  <a:schemeClr val="bg1"/>
                </a:solidFill>
              </a:rPr>
              <a:t>solo 3 variables</a:t>
            </a:r>
            <a:r>
              <a:rPr lang="es-ES" sz="1700" cap="none" dirty="0">
                <a:solidFill>
                  <a:schemeClr val="bg1"/>
                </a:solidFill>
              </a:rPr>
              <a:t> accesibles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none" dirty="0">
                <a:solidFill>
                  <a:schemeClr val="bg1"/>
                </a:solidFill>
              </a:rPr>
              <a:t>La</a:t>
            </a:r>
            <a:r>
              <a:rPr lang="es-ES" sz="1700" b="1" cap="none" dirty="0">
                <a:solidFill>
                  <a:schemeClr val="bg1"/>
                </a:solidFill>
              </a:rPr>
              <a:t> APP </a:t>
            </a:r>
            <a:r>
              <a:rPr lang="es-ES" sz="1700" cap="none" dirty="0">
                <a:solidFill>
                  <a:schemeClr val="bg1"/>
                </a:solidFill>
              </a:rPr>
              <a:t>se irá </a:t>
            </a:r>
            <a:r>
              <a:rPr lang="es-ES" sz="1700" b="1" cap="none" dirty="0">
                <a:solidFill>
                  <a:schemeClr val="bg1"/>
                </a:solidFill>
              </a:rPr>
              <a:t>actualizando periódicamente </a:t>
            </a:r>
            <a:r>
              <a:rPr lang="es-ES" sz="1700" cap="none" dirty="0">
                <a:solidFill>
                  <a:schemeClr val="bg1"/>
                </a:solidFill>
              </a:rPr>
              <a:t>para que los delincuentes siempre vayan un paso por detrás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F9EA-0E65-DCB6-BE38-A881144866BF}"/>
              </a:ext>
            </a:extLst>
          </p:cNvPr>
          <p:cNvSpPr txBox="1"/>
          <p:nvPr/>
        </p:nvSpPr>
        <p:spPr>
          <a:xfrm>
            <a:off x="8535097" y="2369127"/>
            <a:ext cx="30757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0" dirty="0">
                <a:solidFill>
                  <a:srgbClr val="FF0000"/>
                </a:solidFill>
              </a:rPr>
              <a:t>x</a:t>
            </a:r>
            <a:endParaRPr lang="en-GB" sz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2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2"/>
                </a:solidFill>
              </a:rPr>
              <a:t>RAFAEL MARCOS</a:t>
            </a:r>
          </a:p>
          <a:p>
            <a:pPr rtl="0"/>
            <a:r>
              <a:rPr lang="en-GB" dirty="0">
                <a:solidFill>
                  <a:schemeClr val="bg2"/>
                </a:solidFill>
              </a:rPr>
              <a:t>@ ML FRAUD DETECTION</a:t>
            </a:r>
          </a:p>
          <a:p>
            <a:pPr rtl="0"/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9C430-40F2-96BD-6BD3-55043DB30581}"/>
              </a:ext>
            </a:extLst>
          </p:cNvPr>
          <p:cNvSpPr/>
          <p:nvPr/>
        </p:nvSpPr>
        <p:spPr>
          <a:xfrm>
            <a:off x="384462" y="1808018"/>
            <a:ext cx="11423073" cy="48317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FEEDBACK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7143"/>
            <a:ext cx="11029615" cy="3678303"/>
          </a:xfrm>
        </p:spPr>
        <p:txBody>
          <a:bodyPr>
            <a:noAutofit/>
          </a:bodyPr>
          <a:lstStyle/>
          <a:p>
            <a:r>
              <a:rPr lang="es-ES" sz="1700" dirty="0"/>
              <a:t>¡Practicar la presentación! (He controlado mal los tiempos de cada sección)</a:t>
            </a:r>
          </a:p>
          <a:p>
            <a:r>
              <a:rPr lang="es-ES" sz="1900" dirty="0"/>
              <a:t>NEGOCIO:</a:t>
            </a:r>
          </a:p>
          <a:p>
            <a:pPr lvl="1"/>
            <a:r>
              <a:rPr lang="es-ES" sz="1700" dirty="0"/>
              <a:t>Dar contexto de negocio: ¿Cuánto puedes ahorrar con mi producto? Visualizar en el algo llamativo (por ej. 10 </a:t>
            </a:r>
            <a:r>
              <a:rPr lang="es-ES" sz="1700" dirty="0" err="1"/>
              <a:t>Ferraris</a:t>
            </a:r>
            <a:r>
              <a:rPr lang="es-ES" sz="1700" dirty="0"/>
              <a:t>, el PIB de un país pequeño)</a:t>
            </a:r>
          </a:p>
          <a:p>
            <a:pPr lvl="1"/>
            <a:r>
              <a:rPr lang="es-ES" sz="1700" dirty="0"/>
              <a:t>Si hablo de lo que le va a costar al negocio, ponérselo en contexto de lo que va a ahorrar.  Si no, ellos solo van a ver la parte negativa (lo que les cuesta). Por ej. Por tan solo 100$ al mes/año puedes ahorrarte hasta 300.000$ al año. Esto es equivalente al presupuesto de un año de un departamento mediano</a:t>
            </a:r>
          </a:p>
          <a:p>
            <a:r>
              <a:rPr lang="es-ES" sz="1700" dirty="0"/>
              <a:t>Si entro a explicar cosas técnicas como la matriz de confusión, detenerme en explicarla bien y no dar nada por supuesto:</a:t>
            </a:r>
          </a:p>
          <a:p>
            <a:pPr lvl="1"/>
            <a:r>
              <a:rPr lang="es-ES" sz="1700" dirty="0"/>
              <a:t>Poner transacciones reales vs. predichas</a:t>
            </a:r>
          </a:p>
          <a:p>
            <a:pPr lvl="1"/>
            <a:r>
              <a:rPr lang="es-ES" sz="1700" dirty="0"/>
              <a:t>Detenerme en explicar la matriz bien </a:t>
            </a:r>
            <a:r>
              <a:rPr lang="es-ES" sz="1700" dirty="0" err="1"/>
              <a:t>recall</a:t>
            </a:r>
            <a:r>
              <a:rPr lang="es-ES" sz="1700" dirty="0"/>
              <a:t> y </a:t>
            </a:r>
            <a:r>
              <a:rPr lang="es-ES" sz="1700" dirty="0" err="1"/>
              <a:t>accuracy</a:t>
            </a:r>
            <a:r>
              <a:rPr lang="es-ES" sz="1700" dirty="0"/>
              <a:t> en el contexto de la matriz</a:t>
            </a:r>
          </a:p>
          <a:p>
            <a:pPr lvl="1"/>
            <a:r>
              <a:rPr lang="es-ES" sz="1700" dirty="0"/>
              <a:t>Quizá explicar la separación de datos en </a:t>
            </a:r>
            <a:r>
              <a:rPr lang="es-ES" sz="1700" dirty="0" err="1"/>
              <a:t>train</a:t>
            </a:r>
            <a:r>
              <a:rPr lang="es-ES" sz="1700" dirty="0"/>
              <a:t> y test (el modelo se ha probado en datos reales que no había visto)</a:t>
            </a:r>
          </a:p>
          <a:p>
            <a:r>
              <a:rPr lang="es-ES" sz="1700" dirty="0"/>
              <a:t>Puede ser útil mostrar un </a:t>
            </a:r>
            <a:r>
              <a:rPr lang="es-ES" sz="1700" dirty="0" err="1"/>
              <a:t>feature</a:t>
            </a:r>
            <a:r>
              <a:rPr lang="es-ES" sz="1700" dirty="0"/>
              <a:t> </a:t>
            </a:r>
            <a:r>
              <a:rPr lang="es-ES" sz="1700" dirty="0" err="1"/>
              <a:t>importance</a:t>
            </a:r>
            <a:r>
              <a:rPr lang="es-ES" sz="1700" dirty="0"/>
              <a:t> para que los clientes vean que si la transacción viene de un nombre no fraudulento o un CP no fraudulento, el modelo seguiría prediciendo bien</a:t>
            </a:r>
          </a:p>
        </p:txBody>
      </p:sp>
    </p:spTree>
    <p:extLst>
      <p:ext uri="{BB962C8B-B14F-4D97-AF65-F5344CB8AC3E}">
        <p14:creationId xmlns:p14="http://schemas.microsoft.com/office/powerpoint/2010/main" val="4638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PROBLEMA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C86DA91-2348-F3C6-FEDE-FB81CF3DA032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r>
              <a:rPr lang="es-ES" sz="1700" cap="none" dirty="0">
                <a:solidFill>
                  <a:schemeClr val="bg1"/>
                </a:solidFill>
              </a:rPr>
              <a:t>EL PROBLEMA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cap="small" dirty="0">
                <a:solidFill>
                  <a:schemeClr val="bg1"/>
                </a:solidFill>
              </a:rPr>
              <a:t>M</a:t>
            </a:r>
            <a:r>
              <a:rPr lang="es-ES" sz="1700" cap="none" dirty="0">
                <a:solidFill>
                  <a:schemeClr val="bg1"/>
                </a:solidFill>
              </a:rPr>
              <a:t>otivación </a:t>
            </a: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N</a:t>
            </a:r>
            <a:r>
              <a:rPr lang="es-ES" sz="1700" cap="none" dirty="0">
                <a:solidFill>
                  <a:schemeClr val="bg1"/>
                </a:solidFill>
              </a:rPr>
              <a:t>uestra propuesta de valor</a:t>
            </a:r>
          </a:p>
        </p:txBody>
      </p:sp>
    </p:spTree>
    <p:extLst>
      <p:ext uri="{BB962C8B-B14F-4D97-AF65-F5344CB8AC3E}">
        <p14:creationId xmlns:p14="http://schemas.microsoft.com/office/powerpoint/2010/main" val="338269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PROBLEMA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Motivación</a:t>
            </a:r>
            <a:r>
              <a:rPr lang="es-ES" dirty="0"/>
              <a:t>: </a:t>
            </a:r>
          </a:p>
          <a:p>
            <a:r>
              <a:rPr lang="es-ES" dirty="0"/>
              <a:t>El </a:t>
            </a:r>
            <a:r>
              <a:rPr lang="es-ES" b="1" dirty="0"/>
              <a:t>número de transacciones fraudulentas</a:t>
            </a:r>
            <a:r>
              <a:rPr lang="es-ES" dirty="0"/>
              <a:t> sobre el total es de un </a:t>
            </a:r>
            <a:r>
              <a:rPr lang="es-ES" b="1" dirty="0"/>
              <a:t>0,6%</a:t>
            </a:r>
          </a:p>
          <a:p>
            <a:r>
              <a:rPr lang="es-ES" dirty="0"/>
              <a:t>El </a:t>
            </a:r>
            <a:r>
              <a:rPr lang="es-ES" b="1" dirty="0"/>
              <a:t>monto de transacciones fraudulentas </a:t>
            </a:r>
            <a:r>
              <a:rPr lang="es-ES" dirty="0"/>
              <a:t>sobre el total de transacciones es de un </a:t>
            </a:r>
            <a:r>
              <a:rPr lang="es-ES" b="1" dirty="0"/>
              <a:t>4,4%</a:t>
            </a:r>
          </a:p>
          <a:p>
            <a:r>
              <a:rPr lang="es-ES" dirty="0"/>
              <a:t>Las empresas en España obtienen en promedio un </a:t>
            </a:r>
            <a:r>
              <a:rPr lang="es-ES" b="1" dirty="0"/>
              <a:t>beneficio neto del 5,7% </a:t>
            </a:r>
            <a:r>
              <a:rPr lang="es-ES" dirty="0"/>
              <a:t>sobre sus ventas (CEOE)</a:t>
            </a:r>
          </a:p>
          <a:p>
            <a:pPr lvl="1"/>
            <a:r>
              <a:rPr lang="es-ES" sz="1800" dirty="0"/>
              <a:t>Esto varía en función del </a:t>
            </a:r>
            <a:r>
              <a:rPr lang="es-ES" sz="1800" b="1" dirty="0"/>
              <a:t>sector</a:t>
            </a:r>
            <a:r>
              <a:rPr lang="es-ES" sz="1800" dirty="0"/>
              <a:t>: Alimentación (1%), </a:t>
            </a:r>
            <a:r>
              <a:rPr lang="es-ES" sz="1800" dirty="0" err="1"/>
              <a:t>Retail</a:t>
            </a:r>
            <a:r>
              <a:rPr lang="es-ES" sz="1800" dirty="0"/>
              <a:t> (2%), Bancos (14%), Tecnología (20%)</a:t>
            </a:r>
          </a:p>
          <a:p>
            <a:r>
              <a:rPr lang="es-ES" dirty="0"/>
              <a:t>En términos de beneficio, el fraude podrá comerse el equivalente al </a:t>
            </a:r>
            <a:r>
              <a:rPr lang="es-ES" b="1" dirty="0"/>
              <a:t>77% del beneficio neto </a:t>
            </a:r>
            <a:r>
              <a:rPr lang="es-ES" dirty="0"/>
              <a:t>medio en España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Qué ofrecemos</a:t>
            </a:r>
            <a:r>
              <a:rPr lang="es-ES" dirty="0"/>
              <a:t>: </a:t>
            </a:r>
          </a:p>
          <a:p>
            <a:r>
              <a:rPr lang="es-ES" dirty="0"/>
              <a:t>Una </a:t>
            </a:r>
            <a:r>
              <a:rPr lang="es-ES" b="1" dirty="0"/>
              <a:t>aplicación </a:t>
            </a:r>
            <a:r>
              <a:rPr lang="es-ES" dirty="0"/>
              <a:t>de uso sencillo</a:t>
            </a:r>
            <a:r>
              <a:rPr lang="es-ES" b="1" dirty="0"/>
              <a:t> </a:t>
            </a:r>
            <a:r>
              <a:rPr lang="es-ES" dirty="0"/>
              <a:t>capaz de </a:t>
            </a:r>
            <a:r>
              <a:rPr lang="es-ES" b="1" dirty="0"/>
              <a:t>detectar </a:t>
            </a:r>
            <a:r>
              <a:rPr lang="es-ES" dirty="0"/>
              <a:t>el 95</a:t>
            </a:r>
            <a:r>
              <a:rPr lang="es-ES" b="1" dirty="0"/>
              <a:t>% de las transacciones fraudulentas </a:t>
            </a:r>
            <a:r>
              <a:rPr lang="es-ES" dirty="0"/>
              <a:t>basándose en 1,3 millones de transacciones reales</a:t>
            </a:r>
          </a:p>
        </p:txBody>
      </p:sp>
    </p:spTree>
    <p:extLst>
      <p:ext uri="{BB962C8B-B14F-4D97-AF65-F5344CB8AC3E}">
        <p14:creationId xmlns:p14="http://schemas.microsoft.com/office/powerpoint/2010/main" val="30683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F5145-B07B-F715-073C-F9B4BA0A76BB}"/>
              </a:ext>
            </a:extLst>
          </p:cNvPr>
          <p:cNvSpPr/>
          <p:nvPr/>
        </p:nvSpPr>
        <p:spPr>
          <a:xfrm>
            <a:off x="384462" y="2180496"/>
            <a:ext cx="11423073" cy="39753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LO QUE TE AHORRAS CON NUESTRA SOLUCIÓN</a:t>
            </a:r>
            <a:r>
              <a:rPr lang="es-E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b="1" dirty="0"/>
              <a:t>fraude te está quitando XX de tu beneficio todos los años</a:t>
            </a:r>
          </a:p>
          <a:p>
            <a:r>
              <a:rPr lang="es-ES" dirty="0"/>
              <a:t>La </a:t>
            </a:r>
            <a:r>
              <a:rPr lang="es-ES" b="1" dirty="0"/>
              <a:t>APP es capaz de recuperarte XX al año</a:t>
            </a:r>
          </a:p>
          <a:p>
            <a:r>
              <a:rPr lang="es-ES" b="1" dirty="0"/>
              <a:t>Visualizar</a:t>
            </a:r>
            <a:r>
              <a:rPr lang="es-ES" dirty="0"/>
              <a:t>: Esto es equivalente a 10 </a:t>
            </a:r>
            <a:r>
              <a:rPr lang="es-ES" dirty="0" err="1"/>
              <a:t>Ferraris</a:t>
            </a:r>
            <a:r>
              <a:rPr lang="es-ES" dirty="0"/>
              <a:t> anuales para tus empleados, el presupuesto de un nuevo departamento, 100 nuevos empleados…</a:t>
            </a:r>
          </a:p>
        </p:txBody>
      </p:sp>
    </p:spTree>
    <p:extLst>
      <p:ext uri="{BB962C8B-B14F-4D97-AF65-F5344CB8AC3E}">
        <p14:creationId xmlns:p14="http://schemas.microsoft.com/office/powerpoint/2010/main" val="77275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36A4-EB7B-094D-E6AF-AFF1B1D9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MODELO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F55D2-03A7-7269-0175-E9F9504A0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an robado 60.000 tarjetas de crédito en España y saben incluso dónde ...">
            <a:extLst>
              <a:ext uri="{FF2B5EF4-FFF2-40B4-BE49-F238E27FC236}">
                <a16:creationId xmlns:a16="http://schemas.microsoft.com/office/drawing/2014/main" id="{5E47B9E7-9410-F428-24B3-ADAD3520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83" l="9937" r="89905">
                        <a14:foregroundMark x1="54811" y1="50139" x2="55205" y2="64722"/>
                        <a14:foregroundMark x1="55205" y1="64722" x2="62382" y2="54861"/>
                        <a14:foregroundMark x1="62382" y1="54861" x2="66167" y2="41389"/>
                        <a14:foregroundMark x1="73089" y1="49515" x2="80645" y2="58387"/>
                        <a14:foregroundMark x1="66167" y1="41389" x2="68127" y2="43690"/>
                        <a14:foregroundMark x1="82951" y1="64469" x2="84700" y2="75000"/>
                        <a14:foregroundMark x1="84700" y1="75000" x2="81037" y2="88300"/>
                        <a14:foregroundMark x1="59401" y1="99583" x2="58754" y2="99583"/>
                        <a14:backgroundMark x1="69795" y1="45417" x2="72950" y2="48472"/>
                        <a14:backgroundMark x1="81625" y1="89583" x2="73580" y2="94444"/>
                        <a14:backgroundMark x1="73580" y1="94444" x2="72319" y2="99306"/>
                        <a14:backgroundMark x1="82965" y1="61389" x2="82965" y2="61389"/>
                        <a14:backgroundMark x1="82965" y1="61389" x2="82334" y2="60139"/>
                        <a14:backgroundMark x1="80994" y1="58056" x2="83123" y2="64306"/>
                        <a14:backgroundMark x1="72319" y1="49028" x2="73265" y2="49028"/>
                        <a14:backgroundMark x1="69322" y1="45833" x2="69322" y2="43194"/>
                        <a14:backgroundMark x1="69322" y1="43194" x2="69795" y2="46667"/>
                        <a14:backgroundMark x1="66088" y1="99306" x2="60410" y2="99028"/>
                        <a14:backgroundMark x1="66483" y1="99028" x2="66483" y2="99861"/>
                        <a14:backgroundMark x1="60804" y1="98056" x2="60804" y2="99028"/>
                        <a14:backgroundMark x1="60804" y1="98333" x2="60647" y2="99583"/>
                        <a14:backgroundMark x1="59937" y1="99028" x2="60252" y2="9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40" y="2790605"/>
            <a:ext cx="5891366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5722F59-2F9C-0743-E3EA-2D40F27C4346}"/>
              </a:ext>
            </a:extLst>
          </p:cNvPr>
          <p:cNvSpPr txBox="1">
            <a:spLocks/>
          </p:cNvSpPr>
          <p:nvPr/>
        </p:nvSpPr>
        <p:spPr>
          <a:xfrm>
            <a:off x="581191" y="3477074"/>
            <a:ext cx="6350551" cy="285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EL MODELO: MÉTRICAS DE EVALUACIÓN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17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EL MODELO: RANDOM FOREST CLASSIFIER</a:t>
            </a:r>
          </a:p>
          <a:p>
            <a:pPr marL="742950" lvl="1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ESTIMADORES: 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29461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MODELO: MÉTRICAS DE EVALUACIÓN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98D-8CCC-6D86-61E8-D55D809F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1700" b="1" dirty="0"/>
              <a:t>QUÉ ES EL RECALL? Y POR QUÉ TE INTERESA</a:t>
            </a:r>
          </a:p>
          <a:p>
            <a:pPr lvl="1" algn="just"/>
            <a:r>
              <a:rPr lang="es-ES" sz="1700" dirty="0"/>
              <a:t>Métrica que evalúa la </a:t>
            </a:r>
            <a:r>
              <a:rPr lang="es-ES" sz="1700" b="1" dirty="0"/>
              <a:t>capacidad </a:t>
            </a:r>
            <a:r>
              <a:rPr lang="es-ES" sz="1700" dirty="0"/>
              <a:t>del modelo de </a:t>
            </a:r>
            <a:r>
              <a:rPr lang="es-ES" sz="1700" b="1" dirty="0"/>
              <a:t>identificar correctamente</a:t>
            </a:r>
            <a:r>
              <a:rPr lang="es-ES" sz="1700" dirty="0"/>
              <a:t> todas las instancias positivas (</a:t>
            </a:r>
            <a:r>
              <a:rPr lang="es-ES" sz="1700" b="1" dirty="0"/>
              <a:t>fraude</a:t>
            </a:r>
            <a:r>
              <a:rPr lang="es-ES" sz="1700" dirty="0"/>
              <a:t>)</a:t>
            </a:r>
          </a:p>
          <a:p>
            <a:pPr lvl="1" algn="just"/>
            <a:r>
              <a:rPr lang="es-ES" sz="1700" dirty="0"/>
              <a:t>Mide la proporción de verdaderos positivos entre el total de instancias que realmente son positivas</a:t>
            </a:r>
            <a:r>
              <a:rPr lang="es-ES" sz="1700" b="1" dirty="0"/>
              <a:t> TP / (TP + FN)</a:t>
            </a:r>
          </a:p>
          <a:p>
            <a:pPr lvl="2" algn="just"/>
            <a:r>
              <a:rPr lang="es-ES" sz="1700" dirty="0"/>
              <a:t>Busca </a:t>
            </a:r>
            <a:r>
              <a:rPr lang="es-ES" sz="1700" b="1" dirty="0"/>
              <a:t>minimizar el número de falsos negativos</a:t>
            </a:r>
            <a:endParaRPr lang="es-ES" sz="1700" dirty="0"/>
          </a:p>
          <a:p>
            <a:pPr lvl="1" algn="just"/>
            <a:r>
              <a:rPr lang="es-ES" sz="1700" dirty="0"/>
              <a:t>Nuestro modelo tiene un </a:t>
            </a:r>
            <a:r>
              <a:rPr lang="es-ES" sz="1700" b="1" dirty="0" err="1"/>
              <a:t>Recall</a:t>
            </a:r>
            <a:r>
              <a:rPr lang="es-ES" sz="1700" b="1" dirty="0"/>
              <a:t> de un 95%</a:t>
            </a:r>
          </a:p>
          <a:p>
            <a:pPr marL="0" indent="0" algn="just">
              <a:buNone/>
            </a:pPr>
            <a:endParaRPr lang="es-ES" sz="1700" b="1" dirty="0"/>
          </a:p>
          <a:p>
            <a:pPr algn="just"/>
            <a:r>
              <a:rPr lang="es-ES" sz="1700" b="1" dirty="0"/>
              <a:t>QUÉ ES EL ACCURACY?</a:t>
            </a:r>
          </a:p>
          <a:p>
            <a:pPr lvl="1" algn="just"/>
            <a:r>
              <a:rPr lang="es-ES" sz="1700" dirty="0"/>
              <a:t>Métrica que mide la proporción de instancias correctamente clasificadas sobre el total de instancias evaluadas</a:t>
            </a:r>
          </a:p>
          <a:p>
            <a:pPr marL="324000" lvl="1" indent="0" algn="just">
              <a:buNone/>
            </a:pPr>
            <a:r>
              <a:rPr lang="es-ES" sz="1700" dirty="0"/>
              <a:t>	   (TP + TN) / (TP + TN + FP + FN)</a:t>
            </a:r>
          </a:p>
          <a:p>
            <a:pPr lvl="1" algn="just"/>
            <a:r>
              <a:rPr lang="es-ES" sz="1700" dirty="0"/>
              <a:t>Nuestro modelo tiene un </a:t>
            </a:r>
            <a:r>
              <a:rPr lang="es-ES" sz="1700" b="1" dirty="0" err="1"/>
              <a:t>Accuracy</a:t>
            </a:r>
            <a:r>
              <a:rPr lang="es-ES" sz="1700" b="1" dirty="0"/>
              <a:t> de un 85%</a:t>
            </a: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09365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29C-1913-0185-EBD9-AA1A66BB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bg1"/>
                </a:solidFill>
              </a:rPr>
              <a:t>EL MODELO: RANDOM FOREST CLASSIFIER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D058-44CB-85F6-8F15-AA660B58E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Un </a:t>
            </a:r>
            <a:r>
              <a:rPr lang="es-ES" b="1" dirty="0" err="1"/>
              <a:t>Random</a:t>
            </a:r>
            <a:r>
              <a:rPr lang="es-ES" b="1" dirty="0"/>
              <a:t> Forest</a:t>
            </a:r>
            <a:r>
              <a:rPr lang="es-ES" dirty="0"/>
              <a:t> </a:t>
            </a:r>
            <a:r>
              <a:rPr lang="es-ES" dirty="0" err="1"/>
              <a:t>classifier</a:t>
            </a:r>
            <a:r>
              <a:rPr lang="es-ES" dirty="0"/>
              <a:t> es un algoritmo ensemble compuesto por múltiples árboles de decisión</a:t>
            </a:r>
          </a:p>
          <a:p>
            <a:pPr algn="just"/>
            <a:r>
              <a:rPr lang="es-ES" dirty="0"/>
              <a:t>Cada </a:t>
            </a:r>
            <a:r>
              <a:rPr lang="es-ES" b="1" dirty="0"/>
              <a:t>árbol</a:t>
            </a:r>
            <a:r>
              <a:rPr lang="es-ES" dirty="0"/>
              <a:t> en el bosque emite un </a:t>
            </a:r>
            <a:r>
              <a:rPr lang="es-ES" b="1" dirty="0"/>
              <a:t>voto</a:t>
            </a:r>
            <a:r>
              <a:rPr lang="es-ES" dirty="0"/>
              <a:t>. La clase que recibe la </a:t>
            </a:r>
            <a:r>
              <a:rPr lang="es-ES" b="1" dirty="0"/>
              <a:t>mayoría de los votos </a:t>
            </a:r>
            <a:r>
              <a:rPr lang="es-ES" dirty="0"/>
              <a:t>es la predicción final del modelo</a:t>
            </a:r>
          </a:p>
          <a:p>
            <a:pPr algn="just"/>
            <a:r>
              <a:rPr lang="es-ES" dirty="0"/>
              <a:t>Nuestro </a:t>
            </a:r>
            <a:r>
              <a:rPr lang="es-ES" b="1" dirty="0"/>
              <a:t>modelo </a:t>
            </a:r>
            <a:r>
              <a:rPr lang="es-ES" dirty="0"/>
              <a:t>cuenta con:</a:t>
            </a:r>
          </a:p>
          <a:p>
            <a:pPr lvl="1" algn="just"/>
            <a:r>
              <a:rPr lang="es-ES" dirty="0"/>
              <a:t>100 árboles de decisión</a:t>
            </a:r>
          </a:p>
          <a:p>
            <a:pPr lvl="1" algn="just"/>
            <a:r>
              <a:rPr lang="es-ES" dirty="0"/>
              <a:t>4 ramas de profundidad de los árboles</a:t>
            </a:r>
          </a:p>
          <a:p>
            <a:pPr lvl="1" algn="just"/>
            <a:r>
              <a:rPr lang="es-ES" dirty="0"/>
              <a:t>3 variables</a:t>
            </a:r>
          </a:p>
          <a:p>
            <a:pPr algn="just"/>
            <a:r>
              <a:rPr lang="es-ES" b="1" dirty="0"/>
              <a:t>Detecta el 95% de las transacciones fraudulentas</a:t>
            </a:r>
          </a:p>
          <a:p>
            <a:pPr lvl="1" algn="just"/>
            <a:r>
              <a:rPr lang="es-ES" dirty="0"/>
              <a:t>1.442 de 1.523 fraudes sobre datos reales de prueba</a:t>
            </a:r>
            <a:endParaRPr lang="es-ES" b="1" dirty="0"/>
          </a:p>
          <a:p>
            <a:pPr algn="just"/>
            <a:r>
              <a:rPr lang="es-ES" b="1" dirty="0"/>
              <a:t>Clasifica correctamente el 85% de las transacciones</a:t>
            </a:r>
          </a:p>
          <a:p>
            <a:pPr lvl="1" algn="just"/>
            <a:r>
              <a:rPr lang="es-ES" dirty="0"/>
              <a:t>220.547 de 258.613 transacciones sobre datos reales de prueba</a:t>
            </a:r>
            <a:endParaRPr lang="es-E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03654E-F33D-C517-C2E4-DC7D63E141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0480" y="2227263"/>
            <a:ext cx="4803989" cy="3633787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87CBDD4-F664-C8E4-D4E2-5CFF9EEE8FB6}"/>
              </a:ext>
            </a:extLst>
          </p:cNvPr>
          <p:cNvGrpSpPr/>
          <p:nvPr/>
        </p:nvGrpSpPr>
        <p:grpSpPr>
          <a:xfrm>
            <a:off x="419586" y="2525470"/>
            <a:ext cx="3834914" cy="3795627"/>
            <a:chOff x="419586" y="2525470"/>
            <a:chExt cx="3834914" cy="37956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B9313F-DE39-A6D7-4ABF-00B4D0D48E80}"/>
                </a:ext>
              </a:extLst>
            </p:cNvPr>
            <p:cNvSpPr txBox="1"/>
            <p:nvPr/>
          </p:nvSpPr>
          <p:spPr>
            <a:xfrm>
              <a:off x="3340100" y="5638284"/>
              <a:ext cx="914400" cy="323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500" dirty="0"/>
                <a:t>Fraude</a:t>
              </a:r>
              <a:endParaRPr lang="en-GB" sz="15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87CAEA-34ED-F844-B651-A85CC3804230}"/>
                </a:ext>
              </a:extLst>
            </p:cNvPr>
            <p:cNvSpPr txBox="1"/>
            <p:nvPr/>
          </p:nvSpPr>
          <p:spPr>
            <a:xfrm>
              <a:off x="1422770" y="5638284"/>
              <a:ext cx="1277090" cy="323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500" dirty="0"/>
                <a:t>No Fraude</a:t>
              </a:r>
              <a:endParaRPr lang="en-GB" sz="15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4847D8-8E0F-C9B1-24D8-1751AB1B49B8}"/>
                </a:ext>
              </a:extLst>
            </p:cNvPr>
            <p:cNvSpPr txBox="1"/>
            <p:nvPr/>
          </p:nvSpPr>
          <p:spPr>
            <a:xfrm rot="16200000">
              <a:off x="509480" y="4599573"/>
              <a:ext cx="914400" cy="323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500" dirty="0"/>
                <a:t>Fraude</a:t>
              </a:r>
              <a:endParaRPr lang="en-GB" sz="15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709224-4BDA-7374-A267-61EFBBE588BA}"/>
                </a:ext>
              </a:extLst>
            </p:cNvPr>
            <p:cNvSpPr txBox="1"/>
            <p:nvPr/>
          </p:nvSpPr>
          <p:spPr>
            <a:xfrm rot="16200000">
              <a:off x="366009" y="2964559"/>
              <a:ext cx="1201344" cy="323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500" dirty="0"/>
                <a:t>No Fraude</a:t>
              </a:r>
              <a:endParaRPr lang="en-GB" sz="15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138938-DD2D-9D79-5BAB-64ECED65C12D}"/>
                </a:ext>
              </a:extLst>
            </p:cNvPr>
            <p:cNvSpPr txBox="1"/>
            <p:nvPr/>
          </p:nvSpPr>
          <p:spPr>
            <a:xfrm>
              <a:off x="1720640" y="5997932"/>
              <a:ext cx="2518849" cy="323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500" dirty="0">
                  <a:highlight>
                    <a:srgbClr val="FFFF00"/>
                  </a:highlight>
                </a:rPr>
                <a:t>Transacciones predichas</a:t>
              </a:r>
              <a:endParaRPr lang="en-GB" sz="1500" dirty="0">
                <a:highlight>
                  <a:srgbClr val="FFFF00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C0140D-E946-EB2B-11DD-5A162FE102EE}"/>
                </a:ext>
              </a:extLst>
            </p:cNvPr>
            <p:cNvSpPr txBox="1"/>
            <p:nvPr/>
          </p:nvSpPr>
          <p:spPr>
            <a:xfrm rot="16200000">
              <a:off x="-381138" y="3783159"/>
              <a:ext cx="1924614" cy="323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500" dirty="0">
                  <a:highlight>
                    <a:srgbClr val="FFFF00"/>
                  </a:highlight>
                </a:rPr>
                <a:t>Transacciones reales</a:t>
              </a:r>
              <a:endParaRPr lang="en-GB" sz="1500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72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ÁRBOL DE DECISIÓN (3 RAMAS DE PROFUNDIDAD)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497F80-9777-B3AD-3200-FE38E160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36"/>
          <a:stretch/>
        </p:blipFill>
        <p:spPr>
          <a:xfrm>
            <a:off x="1921581" y="1907460"/>
            <a:ext cx="8348837" cy="4807858"/>
          </a:xfrm>
        </p:spPr>
      </p:pic>
    </p:spTree>
    <p:extLst>
      <p:ext uri="{BB962C8B-B14F-4D97-AF65-F5344CB8AC3E}">
        <p14:creationId xmlns:p14="http://schemas.microsoft.com/office/powerpoint/2010/main" val="118605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24BCDB-B091-C697-51F1-5A60D895C862}"/>
              </a:ext>
            </a:extLst>
          </p:cNvPr>
          <p:cNvSpPr/>
          <p:nvPr/>
        </p:nvSpPr>
        <p:spPr>
          <a:xfrm>
            <a:off x="384462" y="1901536"/>
            <a:ext cx="11423073" cy="48006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DD3EA-ED3F-252E-EDF8-51A50C3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Importancia de las variables en el MODELO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D3A32-39FB-A0F9-A920-2EEC7523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32" y="2001116"/>
            <a:ext cx="8988135" cy="4460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C0AC92-79ED-2245-F414-6679A358701E}"/>
              </a:ext>
            </a:extLst>
          </p:cNvPr>
          <p:cNvSpPr txBox="1"/>
          <p:nvPr/>
        </p:nvSpPr>
        <p:spPr>
          <a:xfrm>
            <a:off x="5049982" y="2566556"/>
            <a:ext cx="4925292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Parece que me sobra el CP, corregir eso</a:t>
            </a:r>
          </a:p>
          <a:p>
            <a:endParaRPr lang="es-ES" dirty="0"/>
          </a:p>
          <a:p>
            <a:r>
              <a:rPr lang="es-ES" dirty="0"/>
              <a:t>Aun así, se puede ver que el modelo predeciría bien si la trans viene de un defraudador no habitual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1395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1106</TotalTime>
  <Words>791</Words>
  <Application>Microsoft Office PowerPoint</Application>
  <PresentationFormat>Widescreen</PresentationFormat>
  <Paragraphs>85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Fraude en transacciones bancarias</vt:lpstr>
      <vt:lpstr>EL PROBLEMA</vt:lpstr>
      <vt:lpstr>EL PROBLEMA </vt:lpstr>
      <vt:lpstr>LO QUE TE AHORRAS CON NUESTRA SOLUCIÓN </vt:lpstr>
      <vt:lpstr>EL MODELO</vt:lpstr>
      <vt:lpstr>EL MODELO: MÉTRICAS DE EVALUACIÓN</vt:lpstr>
      <vt:lpstr>EL MODELO: RANDOM FOREST CLASSIFIER</vt:lpstr>
      <vt:lpstr>ÁRBOL DE DECISIÓN (3 RAMAS DE PROFUNDIDAD)</vt:lpstr>
      <vt:lpstr>Importancia de las variables en el MODELO</vt:lpstr>
      <vt:lpstr>LA SOLUCIÓN: LA APP</vt:lpstr>
      <vt:lpstr>CONCLUSIONES</vt:lpstr>
      <vt:lpstr>GRACIAS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Marcos</dc:creator>
  <cp:lastModifiedBy>Rafael Marcos</cp:lastModifiedBy>
  <cp:revision>1</cp:revision>
  <dcterms:created xsi:type="dcterms:W3CDTF">2024-07-11T14:33:11Z</dcterms:created>
  <dcterms:modified xsi:type="dcterms:W3CDTF">2024-07-12T08:59:17Z</dcterms:modified>
</cp:coreProperties>
</file>