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D2EDC-B214-3C62-0C97-7125AA127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6F1EB6-7275-42C9-1E4F-3850A9505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F3CEC98-CA8A-2568-21D0-5C5DD9EA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EA6C-0AEE-41CD-9566-D1BDEBF95782}" type="datetimeFigureOut">
              <a:rPr lang="pt-PT" smtClean="0"/>
              <a:t>05/03/2023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29EB0C7-A74C-C650-45F5-1315D9F7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3E2DF0E-047A-97E1-5943-F3BE8ABE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EA13-B98D-48B9-BCD0-6EDBC706B2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62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FBCB8-5884-CD60-47FA-EC10EA5D8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4D74CF3-325A-B2FF-0616-B2E37ACCA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DF6C9A7-0304-6409-0A66-F7DE65769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EA6C-0AEE-41CD-9566-D1BDEBF95782}" type="datetimeFigureOut">
              <a:rPr lang="pt-PT" smtClean="0"/>
              <a:t>05/03/2023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ADDE2EC-3A69-3C00-C3AE-F0FC6635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2B093CF-3D6C-BC04-DFC0-47598602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EA13-B98D-48B9-BCD0-6EDBC706B2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198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1D1392-0787-1B8D-0839-5AD1C46D2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F54081D-0AA5-946C-DB23-B58289FB5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8C7EAA4-4FBA-B15B-C22F-2310C5D4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EA6C-0AEE-41CD-9566-D1BDEBF95782}" type="datetimeFigureOut">
              <a:rPr lang="pt-PT" smtClean="0"/>
              <a:t>05/03/2023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CA74985-1823-6BBC-D66B-9A769DC3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F9D55E0-84FA-F464-BEA8-9A1CEEF9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EA13-B98D-48B9-BCD0-6EDBC706B2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179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B55E9-9DE0-15BC-0F4B-FF2E3896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BFDACED-0DBB-9CF6-7DE3-4E02EE31B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42E45C7-6BCB-8A1F-7124-F317DA9A9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EA6C-0AEE-41CD-9566-D1BDEBF95782}" type="datetimeFigureOut">
              <a:rPr lang="pt-PT" smtClean="0"/>
              <a:t>05/03/2023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E4843F3-BC0D-C7F1-D01E-E3B16D06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D69D9B2-2D14-E6FA-4327-27D34883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EA13-B98D-48B9-BCD0-6EDBC706B2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122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A8C5C-77D2-459C-C0BB-A93FA91C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956905B-4982-791D-2EDC-631979870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815602-F277-237B-25DC-8E8AA15B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EA6C-0AEE-41CD-9566-D1BDEBF95782}" type="datetimeFigureOut">
              <a:rPr lang="pt-PT" smtClean="0"/>
              <a:t>05/03/2023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847FC24-98DE-D234-F82C-AFFA444E3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51C78CF-876B-4931-ACCF-61E0FE6B0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EA13-B98D-48B9-BCD0-6EDBC706B2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359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F8B24-332F-A50B-58A4-83CD83E1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31DFD3E-A53F-C78A-721D-8B4EB98CD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23D8814-2938-57F8-1DDD-3A1EAFCE3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251D889-F5A2-172E-C7F3-D642F2FF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EA6C-0AEE-41CD-9566-D1BDEBF95782}" type="datetimeFigureOut">
              <a:rPr lang="pt-PT" smtClean="0"/>
              <a:t>05/03/2023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AFE95B7-B215-A15C-7ED6-74302EF1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8C5363B-3291-AEA3-3949-91A49557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EA13-B98D-48B9-BCD0-6EDBC706B2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871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B99F2-A52C-088E-1BA3-104A204D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829B419-7159-91F4-BEEF-8C42D26A7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6214D57-C5DA-7F3A-FD9C-69516538A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768172D-6B6F-701A-BA4E-D99CA5F04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BCBC910-607D-7CF4-6C86-DDBECE07A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5A913C4-A84E-7542-4D48-48F10894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EA6C-0AEE-41CD-9566-D1BDEBF95782}" type="datetimeFigureOut">
              <a:rPr lang="pt-PT" smtClean="0"/>
              <a:t>05/03/2023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339AC62-9DD5-4F32-CCA3-F8040C64D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53871C2-3A60-F7D9-6919-21641B73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EA13-B98D-48B9-BCD0-6EDBC706B2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141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E5EF6-F87D-B630-EB84-13BBF9E6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87EC928-AE9F-A17D-0BEF-571FC2F7D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EA6C-0AEE-41CD-9566-D1BDEBF95782}" type="datetimeFigureOut">
              <a:rPr lang="pt-PT" smtClean="0"/>
              <a:t>05/03/2023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5E0A5E6-918D-90D3-344A-94F29421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6667BB5-9196-8D5B-5F0A-D96852A9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EA13-B98D-48B9-BCD0-6EDBC706B2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447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E2D7B69-60D5-5336-EF84-E39656768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EA6C-0AEE-41CD-9566-D1BDEBF95782}" type="datetimeFigureOut">
              <a:rPr lang="pt-PT" smtClean="0"/>
              <a:t>05/03/2023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385FA78-9A49-CADA-90F6-1255D2E9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9A4141B-A636-EEAC-0E06-9D288D59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EA13-B98D-48B9-BCD0-6EDBC706B2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21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C85D7-3902-F088-4EDD-F7F48B123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EE94B94-22F8-EC47-203A-0F4026120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107300F-47E1-A3B2-9C26-8E4813A43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D8A559F-2787-A1A6-4974-A0F49B24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EA6C-0AEE-41CD-9566-D1BDEBF95782}" type="datetimeFigureOut">
              <a:rPr lang="pt-PT" smtClean="0"/>
              <a:t>05/03/2023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9ACC0B5-5A3E-07C0-D61B-B6BA4339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33548D6-05A5-747B-2638-D0B4DF9A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EA13-B98D-48B9-BCD0-6EDBC706B2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19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E30E3-9908-3C83-7CDA-BEF46AC8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B08A27B2-B59F-277D-903A-779C330BA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C57E6C6-7254-2D0C-2BA2-499F7E55F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DDAD066-C758-029A-B102-D4E13762A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EA6C-0AEE-41CD-9566-D1BDEBF95782}" type="datetimeFigureOut">
              <a:rPr lang="pt-PT" smtClean="0"/>
              <a:t>05/03/2023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B3914DE-76B5-EC9E-9195-B86B07A5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124F013-D2F4-42E7-29FF-041F71E8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EA13-B98D-48B9-BCD0-6EDBC706B2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534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F787AA7-1C5B-BC27-02F0-96AF46638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4B3BB7A-4FB3-F565-0A89-71CD358F9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6838E98-C4B9-D637-6889-63B2C01FC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1EA6C-0AEE-41CD-9566-D1BDEBF95782}" type="datetimeFigureOut">
              <a:rPr lang="pt-PT" smtClean="0"/>
              <a:t>05/03/2023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B99BDDB-520B-EC30-21BA-F8605745E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BC2AAAA-63FE-B82D-B4C3-62983DD17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AEA13-B98D-48B9-BCD0-6EDBC706B22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421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F90B94F-9064-08CC-182F-045DAB28FE1F}"/>
              </a:ext>
            </a:extLst>
          </p:cNvPr>
          <p:cNvSpPr/>
          <p:nvPr/>
        </p:nvSpPr>
        <p:spPr>
          <a:xfrm>
            <a:off x="505460" y="2056665"/>
            <a:ext cx="120904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empresa</a:t>
            </a:r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B68DFB86-9BA6-DA41-E8D1-9ABBD7CC3945}"/>
              </a:ext>
            </a:extLst>
          </p:cNvPr>
          <p:cNvSpPr/>
          <p:nvPr/>
        </p:nvSpPr>
        <p:spPr>
          <a:xfrm>
            <a:off x="2314207" y="1765517"/>
            <a:ext cx="1981200" cy="11379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comercializa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834BEE5-060D-6E82-DBCB-30C0776050A6}"/>
              </a:ext>
            </a:extLst>
          </p:cNvPr>
          <p:cNvSpPr/>
          <p:nvPr/>
        </p:nvSpPr>
        <p:spPr>
          <a:xfrm>
            <a:off x="5003265" y="1995705"/>
            <a:ext cx="150368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Produtos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3107A9-ED11-46FF-CACF-AE794E598C22}"/>
              </a:ext>
            </a:extLst>
          </p:cNvPr>
          <p:cNvSpPr/>
          <p:nvPr/>
        </p:nvSpPr>
        <p:spPr>
          <a:xfrm>
            <a:off x="4739640" y="940335"/>
            <a:ext cx="120904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Nome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C0D570D-83F1-DC50-CE2C-02C7328224C2}"/>
              </a:ext>
            </a:extLst>
          </p:cNvPr>
          <p:cNvSpPr/>
          <p:nvPr/>
        </p:nvSpPr>
        <p:spPr>
          <a:xfrm>
            <a:off x="6377940" y="1194134"/>
            <a:ext cx="1381760" cy="629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Preço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3FA389-BF5D-6031-1DE2-3B0B240F9616}"/>
              </a:ext>
            </a:extLst>
          </p:cNvPr>
          <p:cNvSpPr/>
          <p:nvPr/>
        </p:nvSpPr>
        <p:spPr>
          <a:xfrm>
            <a:off x="4030781" y="3125287"/>
            <a:ext cx="1310640" cy="802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Taxa de iva</a:t>
            </a:r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E6A62922-B591-191E-587F-889C73D641A9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714500" y="2334477"/>
            <a:ext cx="599707" cy="11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38219378-7AFA-333B-C9DE-194B78E1E92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295407" y="2334477"/>
            <a:ext cx="707858" cy="26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83C6B170-73E8-B9C3-1070-1E61484F88B2}"/>
              </a:ext>
            </a:extLst>
          </p:cNvPr>
          <p:cNvCxnSpPr>
            <a:cxnSpLocks/>
          </p:cNvCxnSpPr>
          <p:nvPr/>
        </p:nvCxnSpPr>
        <p:spPr>
          <a:xfrm flipH="1" flipV="1">
            <a:off x="5311140" y="1347370"/>
            <a:ext cx="33020" cy="709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6870B6BA-25E4-4704-6127-EB4058802A79}"/>
              </a:ext>
            </a:extLst>
          </p:cNvPr>
          <p:cNvCxnSpPr>
            <a:cxnSpLocks/>
          </p:cNvCxnSpPr>
          <p:nvPr/>
        </p:nvCxnSpPr>
        <p:spPr>
          <a:xfrm flipV="1">
            <a:off x="6480609" y="1693060"/>
            <a:ext cx="622300" cy="34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22">
            <a:extLst>
              <a:ext uri="{FF2B5EF4-FFF2-40B4-BE49-F238E27FC236}">
                <a16:creationId xmlns:a16="http://schemas.microsoft.com/office/drawing/2014/main" id="{EA8E9524-6098-33BD-6DF7-401AD88387F7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686101" y="2625625"/>
            <a:ext cx="370706" cy="49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osango 26">
            <a:extLst>
              <a:ext uri="{FF2B5EF4-FFF2-40B4-BE49-F238E27FC236}">
                <a16:creationId xmlns:a16="http://schemas.microsoft.com/office/drawing/2014/main" id="{FFB96201-BC9A-E119-5B38-9D14BCB39898}"/>
              </a:ext>
            </a:extLst>
          </p:cNvPr>
          <p:cNvSpPr/>
          <p:nvPr/>
        </p:nvSpPr>
        <p:spPr>
          <a:xfrm>
            <a:off x="6624453" y="2963445"/>
            <a:ext cx="1263650" cy="11811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tem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E4F69EBD-69AB-B86B-B973-2C0C4FF664B3}"/>
              </a:ext>
            </a:extLst>
          </p:cNvPr>
          <p:cNvSpPr/>
          <p:nvPr/>
        </p:nvSpPr>
        <p:spPr>
          <a:xfrm>
            <a:off x="6614828" y="5673475"/>
            <a:ext cx="1501541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encomendas</a:t>
            </a:r>
          </a:p>
        </p:txBody>
      </p: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18490316-925C-B7DB-5DE7-F398E2F19FFB}"/>
              </a:ext>
            </a:extLst>
          </p:cNvPr>
          <p:cNvCxnSpPr>
            <a:cxnSpLocks/>
          </p:cNvCxnSpPr>
          <p:nvPr/>
        </p:nvCxnSpPr>
        <p:spPr>
          <a:xfrm>
            <a:off x="6480609" y="2635785"/>
            <a:ext cx="588211" cy="644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xão reta 39">
            <a:extLst>
              <a:ext uri="{FF2B5EF4-FFF2-40B4-BE49-F238E27FC236}">
                <a16:creationId xmlns:a16="http://schemas.microsoft.com/office/drawing/2014/main" id="{363CBD56-15DB-232B-7390-1A695A867D0E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7256278" y="4144545"/>
            <a:ext cx="0" cy="1528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osango 42">
            <a:extLst>
              <a:ext uri="{FF2B5EF4-FFF2-40B4-BE49-F238E27FC236}">
                <a16:creationId xmlns:a16="http://schemas.microsoft.com/office/drawing/2014/main" id="{D9F895F3-816C-DEFC-550A-F4F9AE77436C}"/>
              </a:ext>
            </a:extLst>
          </p:cNvPr>
          <p:cNvSpPr/>
          <p:nvPr/>
        </p:nvSpPr>
        <p:spPr>
          <a:xfrm>
            <a:off x="9213516" y="5465997"/>
            <a:ext cx="1386038" cy="10448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Fornecida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8A688193-8286-8BDF-2B84-A6804CBDFE85}"/>
              </a:ext>
            </a:extLst>
          </p:cNvPr>
          <p:cNvSpPr/>
          <p:nvPr/>
        </p:nvSpPr>
        <p:spPr>
          <a:xfrm>
            <a:off x="8842742" y="4053105"/>
            <a:ext cx="1876926" cy="81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fornecedor</a:t>
            </a:r>
          </a:p>
        </p:txBody>
      </p:sp>
      <p:cxnSp>
        <p:nvCxnSpPr>
          <p:cNvPr id="47" name="Conexão reta 46">
            <a:extLst>
              <a:ext uri="{FF2B5EF4-FFF2-40B4-BE49-F238E27FC236}">
                <a16:creationId xmlns:a16="http://schemas.microsoft.com/office/drawing/2014/main" id="{81EE1BCA-631D-25F2-6297-ECE3940F2E5F}"/>
              </a:ext>
            </a:extLst>
          </p:cNvPr>
          <p:cNvCxnSpPr>
            <a:cxnSpLocks/>
            <a:stCxn id="28" idx="3"/>
            <a:endCxn id="43" idx="1"/>
          </p:cNvCxnSpPr>
          <p:nvPr/>
        </p:nvCxnSpPr>
        <p:spPr>
          <a:xfrm>
            <a:off x="8116369" y="5988435"/>
            <a:ext cx="10971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xão reta 49">
            <a:extLst>
              <a:ext uri="{FF2B5EF4-FFF2-40B4-BE49-F238E27FC236}">
                <a16:creationId xmlns:a16="http://schemas.microsoft.com/office/drawing/2014/main" id="{FC2618CA-C574-1287-B1EA-66F71752CB51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9906535" y="4768650"/>
            <a:ext cx="0" cy="697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osango 54">
            <a:extLst>
              <a:ext uri="{FF2B5EF4-FFF2-40B4-BE49-F238E27FC236}">
                <a16:creationId xmlns:a16="http://schemas.microsoft.com/office/drawing/2014/main" id="{A36F399E-C2F7-89BD-042D-4B7862B5344F}"/>
              </a:ext>
            </a:extLst>
          </p:cNvPr>
          <p:cNvSpPr/>
          <p:nvPr/>
        </p:nvSpPr>
        <p:spPr>
          <a:xfrm>
            <a:off x="9318458" y="2514600"/>
            <a:ext cx="1176154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tipo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8B67BF00-22F9-FD64-0874-97A798C11AC0}"/>
              </a:ext>
            </a:extLst>
          </p:cNvPr>
          <p:cNvSpPr/>
          <p:nvPr/>
        </p:nvSpPr>
        <p:spPr>
          <a:xfrm>
            <a:off x="8896149" y="1285608"/>
            <a:ext cx="2527300" cy="883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Tipo fornecedor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6B1237C-0185-3470-4AA7-363F6B0F5429}"/>
              </a:ext>
            </a:extLst>
          </p:cNvPr>
          <p:cNvSpPr/>
          <p:nvPr/>
        </p:nvSpPr>
        <p:spPr>
          <a:xfrm>
            <a:off x="8369300" y="495300"/>
            <a:ext cx="949158" cy="445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id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1B2E1F7-6BC2-8CEF-E19C-89C4020AB202}"/>
              </a:ext>
            </a:extLst>
          </p:cNvPr>
          <p:cNvSpPr/>
          <p:nvPr/>
        </p:nvSpPr>
        <p:spPr>
          <a:xfrm>
            <a:off x="10159798" y="373061"/>
            <a:ext cx="1854401" cy="567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designação</a:t>
            </a:r>
          </a:p>
        </p:txBody>
      </p:sp>
      <p:cxnSp>
        <p:nvCxnSpPr>
          <p:cNvPr id="60" name="Conexão reta 59">
            <a:extLst>
              <a:ext uri="{FF2B5EF4-FFF2-40B4-BE49-F238E27FC236}">
                <a16:creationId xmlns:a16="http://schemas.microsoft.com/office/drawing/2014/main" id="{32690786-3B93-84FE-8B0F-3BC4560EDE40}"/>
              </a:ext>
            </a:extLst>
          </p:cNvPr>
          <p:cNvCxnSpPr>
            <a:cxnSpLocks/>
          </p:cNvCxnSpPr>
          <p:nvPr/>
        </p:nvCxnSpPr>
        <p:spPr>
          <a:xfrm flipV="1">
            <a:off x="9906535" y="3280678"/>
            <a:ext cx="0" cy="86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xão reta 63">
            <a:extLst>
              <a:ext uri="{FF2B5EF4-FFF2-40B4-BE49-F238E27FC236}">
                <a16:creationId xmlns:a16="http://schemas.microsoft.com/office/drawing/2014/main" id="{108B5888-3BB8-975C-6E40-EEF228415FFA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9681343" y="2169327"/>
            <a:ext cx="478456" cy="62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xão reta 66">
            <a:extLst>
              <a:ext uri="{FF2B5EF4-FFF2-40B4-BE49-F238E27FC236}">
                <a16:creationId xmlns:a16="http://schemas.microsoft.com/office/drawing/2014/main" id="{FFD99977-FDAB-3F42-933D-29915D962DDE}"/>
              </a:ext>
            </a:extLst>
          </p:cNvPr>
          <p:cNvCxnSpPr>
            <a:cxnSpLocks/>
            <a:stCxn id="57" idx="5"/>
          </p:cNvCxnSpPr>
          <p:nvPr/>
        </p:nvCxnSpPr>
        <p:spPr>
          <a:xfrm>
            <a:off x="9179457" y="875159"/>
            <a:ext cx="373483" cy="516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xão reta 70">
            <a:extLst>
              <a:ext uri="{FF2B5EF4-FFF2-40B4-BE49-F238E27FC236}">
                <a16:creationId xmlns:a16="http://schemas.microsoft.com/office/drawing/2014/main" id="{6F8B5E0F-C2D1-1714-12F3-2AC8D9EBE6C8}"/>
              </a:ext>
            </a:extLst>
          </p:cNvPr>
          <p:cNvCxnSpPr>
            <a:cxnSpLocks/>
            <a:stCxn id="58" idx="4"/>
          </p:cNvCxnSpPr>
          <p:nvPr/>
        </p:nvCxnSpPr>
        <p:spPr>
          <a:xfrm flipH="1">
            <a:off x="10719668" y="940333"/>
            <a:ext cx="367331" cy="45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D8EF56D0-6C79-4D1C-821C-D2643AA2D279}"/>
              </a:ext>
            </a:extLst>
          </p:cNvPr>
          <p:cNvSpPr txBox="1"/>
          <p:nvPr/>
        </p:nvSpPr>
        <p:spPr>
          <a:xfrm>
            <a:off x="1663765" y="2035461"/>
            <a:ext cx="472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1</a:t>
            </a:r>
          </a:p>
          <a:p>
            <a:endParaRPr lang="pt-PT" sz="1400" dirty="0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3FF84F26-807B-6CE4-A9DF-E021763A2AAC}"/>
              </a:ext>
            </a:extLst>
          </p:cNvPr>
          <p:cNvSpPr txBox="1"/>
          <p:nvPr/>
        </p:nvSpPr>
        <p:spPr>
          <a:xfrm>
            <a:off x="4739640" y="2140853"/>
            <a:ext cx="263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N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69CD7FDD-3BCF-A913-FBE8-B69E9BB024A9}"/>
              </a:ext>
            </a:extLst>
          </p:cNvPr>
          <p:cNvSpPr txBox="1"/>
          <p:nvPr/>
        </p:nvSpPr>
        <p:spPr>
          <a:xfrm>
            <a:off x="6500328" y="2463950"/>
            <a:ext cx="155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N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DF322799-3644-A545-1901-3E1B1814DF20}"/>
              </a:ext>
            </a:extLst>
          </p:cNvPr>
          <p:cNvSpPr txBox="1"/>
          <p:nvPr/>
        </p:nvSpPr>
        <p:spPr>
          <a:xfrm>
            <a:off x="7227886" y="5365698"/>
            <a:ext cx="359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M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A05A79B6-88AE-1064-AC10-5D1DB97D76BA}"/>
              </a:ext>
            </a:extLst>
          </p:cNvPr>
          <p:cNvSpPr txBox="1"/>
          <p:nvPr/>
        </p:nvSpPr>
        <p:spPr>
          <a:xfrm>
            <a:off x="8116369" y="5988435"/>
            <a:ext cx="252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N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2C6E1EBA-12ED-8CFB-657B-2489B90961B6}"/>
              </a:ext>
            </a:extLst>
          </p:cNvPr>
          <p:cNvSpPr txBox="1"/>
          <p:nvPr/>
        </p:nvSpPr>
        <p:spPr>
          <a:xfrm>
            <a:off x="10020300" y="4940300"/>
            <a:ext cx="474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1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AC957D06-0458-38DA-2A10-5053F571E2B2}"/>
              </a:ext>
            </a:extLst>
          </p:cNvPr>
          <p:cNvSpPr txBox="1"/>
          <p:nvPr/>
        </p:nvSpPr>
        <p:spPr>
          <a:xfrm>
            <a:off x="9906535" y="3677151"/>
            <a:ext cx="253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M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8462EF8F-9C65-814A-9755-659596D8D403}"/>
              </a:ext>
            </a:extLst>
          </p:cNvPr>
          <p:cNvSpPr txBox="1"/>
          <p:nvPr/>
        </p:nvSpPr>
        <p:spPr>
          <a:xfrm>
            <a:off x="10077148" y="2179333"/>
            <a:ext cx="37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N</a:t>
            </a:r>
          </a:p>
        </p:txBody>
      </p:sp>
      <p:cxnSp>
        <p:nvCxnSpPr>
          <p:cNvPr id="85" name="Conexão reta 84">
            <a:extLst>
              <a:ext uri="{FF2B5EF4-FFF2-40B4-BE49-F238E27FC236}">
                <a16:creationId xmlns:a16="http://schemas.microsoft.com/office/drawing/2014/main" id="{E6E13EE9-49D2-1A34-D1A5-78F188D08C4A}"/>
              </a:ext>
            </a:extLst>
          </p:cNvPr>
          <p:cNvCxnSpPr>
            <a:cxnSpLocks/>
          </p:cNvCxnSpPr>
          <p:nvPr/>
        </p:nvCxnSpPr>
        <p:spPr>
          <a:xfrm>
            <a:off x="7157453" y="3984928"/>
            <a:ext cx="10476" cy="1688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xão reta 90">
            <a:extLst>
              <a:ext uri="{FF2B5EF4-FFF2-40B4-BE49-F238E27FC236}">
                <a16:creationId xmlns:a16="http://schemas.microsoft.com/office/drawing/2014/main" id="{D0AABEFD-2D21-364A-2F45-6B01BD8B2830}"/>
              </a:ext>
            </a:extLst>
          </p:cNvPr>
          <p:cNvCxnSpPr/>
          <p:nvPr/>
        </p:nvCxnSpPr>
        <p:spPr>
          <a:xfrm>
            <a:off x="8116369" y="5871411"/>
            <a:ext cx="1249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xão reta 92">
            <a:extLst>
              <a:ext uri="{FF2B5EF4-FFF2-40B4-BE49-F238E27FC236}">
                <a16:creationId xmlns:a16="http://schemas.microsoft.com/office/drawing/2014/main" id="{F03486D1-A51F-C3F4-A4FF-D8C629A295D3}"/>
              </a:ext>
            </a:extLst>
          </p:cNvPr>
          <p:cNvCxnSpPr>
            <a:stCxn id="44" idx="0"/>
          </p:cNvCxnSpPr>
          <p:nvPr/>
        </p:nvCxnSpPr>
        <p:spPr>
          <a:xfrm flipV="1">
            <a:off x="9781205" y="3280678"/>
            <a:ext cx="0" cy="772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E5DC8417-F95E-B230-18C2-5508A0E9621E}"/>
              </a:ext>
            </a:extLst>
          </p:cNvPr>
          <p:cNvSpPr/>
          <p:nvPr/>
        </p:nvSpPr>
        <p:spPr>
          <a:xfrm>
            <a:off x="5456059" y="3032760"/>
            <a:ext cx="970144" cy="779329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stock</a:t>
            </a:r>
          </a:p>
        </p:txBody>
      </p:sp>
      <p:cxnSp>
        <p:nvCxnSpPr>
          <p:cNvPr id="98" name="Conexão reta 97">
            <a:extLst>
              <a:ext uri="{FF2B5EF4-FFF2-40B4-BE49-F238E27FC236}">
                <a16:creationId xmlns:a16="http://schemas.microsoft.com/office/drawing/2014/main" id="{BE9FA902-C852-5EBF-6BAB-80AB7F6EC5E2}"/>
              </a:ext>
            </a:extLst>
          </p:cNvPr>
          <p:cNvCxnSpPr>
            <a:endCxn id="94" idx="0"/>
          </p:cNvCxnSpPr>
          <p:nvPr/>
        </p:nvCxnSpPr>
        <p:spPr>
          <a:xfrm flipH="1">
            <a:off x="5941131" y="2727225"/>
            <a:ext cx="135586" cy="305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19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87D721F-A2BD-6073-3E49-BCF7855F2815}"/>
              </a:ext>
            </a:extLst>
          </p:cNvPr>
          <p:cNvSpPr/>
          <p:nvPr/>
        </p:nvSpPr>
        <p:spPr>
          <a:xfrm>
            <a:off x="704784" y="2994527"/>
            <a:ext cx="1434164" cy="346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Prescrição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7B5802-1020-E356-8575-C190D03C6898}"/>
              </a:ext>
            </a:extLst>
          </p:cNvPr>
          <p:cNvSpPr/>
          <p:nvPr/>
        </p:nvSpPr>
        <p:spPr>
          <a:xfrm>
            <a:off x="0" y="2265680"/>
            <a:ext cx="934720" cy="467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data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5032C9-8733-9C53-3BAB-C72BBB1DE681}"/>
              </a:ext>
            </a:extLst>
          </p:cNvPr>
          <p:cNvSpPr/>
          <p:nvPr/>
        </p:nvSpPr>
        <p:spPr>
          <a:xfrm>
            <a:off x="153203" y="1656080"/>
            <a:ext cx="1532556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Nº presença</a:t>
            </a:r>
          </a:p>
        </p:txBody>
      </p:sp>
      <p:sp>
        <p:nvSpPr>
          <p:cNvPr id="6" name="Losango 5">
            <a:extLst>
              <a:ext uri="{FF2B5EF4-FFF2-40B4-BE49-F238E27FC236}">
                <a16:creationId xmlns:a16="http://schemas.microsoft.com/office/drawing/2014/main" id="{DC36F651-3D91-6B3A-EA0B-16382F9EEA5C}"/>
              </a:ext>
            </a:extLst>
          </p:cNvPr>
          <p:cNvSpPr/>
          <p:nvPr/>
        </p:nvSpPr>
        <p:spPr>
          <a:xfrm>
            <a:off x="635803" y="3881120"/>
            <a:ext cx="1747520" cy="8839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sujeito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18A26E5-1BE3-E4C7-42F0-939D6461905B}"/>
              </a:ext>
            </a:extLst>
          </p:cNvPr>
          <p:cNvSpPr/>
          <p:nvPr/>
        </p:nvSpPr>
        <p:spPr>
          <a:xfrm>
            <a:off x="691683" y="5152190"/>
            <a:ext cx="1635760" cy="346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Paciente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7773437-39BF-2B3F-BE95-F8A2F59E270D}"/>
              </a:ext>
            </a:extLst>
          </p:cNvPr>
          <p:cNvSpPr/>
          <p:nvPr/>
        </p:nvSpPr>
        <p:spPr>
          <a:xfrm>
            <a:off x="0" y="5800291"/>
            <a:ext cx="112776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nome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4D8D34-C097-5874-064D-0580D37EB8D2}"/>
              </a:ext>
            </a:extLst>
          </p:cNvPr>
          <p:cNvSpPr/>
          <p:nvPr/>
        </p:nvSpPr>
        <p:spPr>
          <a:xfrm>
            <a:off x="467360" y="6258560"/>
            <a:ext cx="123952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Nº utente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E0C696-53DC-BD28-76BB-69FFE4DA7FBC}"/>
              </a:ext>
            </a:extLst>
          </p:cNvPr>
          <p:cNvSpPr/>
          <p:nvPr/>
        </p:nvSpPr>
        <p:spPr>
          <a:xfrm>
            <a:off x="1808480" y="6236102"/>
            <a:ext cx="112776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nascimento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5E8208A-CB19-B76C-030E-650ED6C234BE}"/>
              </a:ext>
            </a:extLst>
          </p:cNvPr>
          <p:cNvSpPr/>
          <p:nvPr/>
        </p:nvSpPr>
        <p:spPr>
          <a:xfrm>
            <a:off x="1849120" y="5777833"/>
            <a:ext cx="1532556" cy="458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endereço</a:t>
            </a:r>
          </a:p>
        </p:txBody>
      </p: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C4BA4AA6-1282-069B-90DB-D1E0762AA339}"/>
              </a:ext>
            </a:extLst>
          </p:cNvPr>
          <p:cNvCxnSpPr>
            <a:stCxn id="8" idx="0"/>
          </p:cNvCxnSpPr>
          <p:nvPr/>
        </p:nvCxnSpPr>
        <p:spPr>
          <a:xfrm flipV="1">
            <a:off x="563880" y="5352182"/>
            <a:ext cx="370840" cy="448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129B13BC-8E89-BA1A-4B93-B81CC3141D1B}"/>
              </a:ext>
            </a:extLst>
          </p:cNvPr>
          <p:cNvCxnSpPr/>
          <p:nvPr/>
        </p:nvCxnSpPr>
        <p:spPr>
          <a:xfrm flipV="1">
            <a:off x="1280160" y="5498699"/>
            <a:ext cx="0" cy="759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80C6C286-8102-9359-3BF9-82224752DF87}"/>
              </a:ext>
            </a:extLst>
          </p:cNvPr>
          <p:cNvCxnSpPr>
            <a:stCxn id="10" idx="1"/>
            <a:endCxn id="7" idx="2"/>
          </p:cNvCxnSpPr>
          <p:nvPr/>
        </p:nvCxnSpPr>
        <p:spPr>
          <a:xfrm flipH="1" flipV="1">
            <a:off x="1509563" y="5498699"/>
            <a:ext cx="464074" cy="826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ta 18">
            <a:extLst>
              <a:ext uri="{FF2B5EF4-FFF2-40B4-BE49-F238E27FC236}">
                <a16:creationId xmlns:a16="http://schemas.microsoft.com/office/drawing/2014/main" id="{0BA40538-0E41-5FD5-7905-80B211BDE1CA}"/>
              </a:ext>
            </a:extLst>
          </p:cNvPr>
          <p:cNvCxnSpPr/>
          <p:nvPr/>
        </p:nvCxnSpPr>
        <p:spPr>
          <a:xfrm flipH="1" flipV="1">
            <a:off x="2052320" y="5352182"/>
            <a:ext cx="331003" cy="493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4288020E-96B4-955A-7289-9CB58423A7B1}"/>
              </a:ext>
            </a:extLst>
          </p:cNvPr>
          <p:cNvCxnSpPr>
            <a:stCxn id="6" idx="2"/>
          </p:cNvCxnSpPr>
          <p:nvPr/>
        </p:nvCxnSpPr>
        <p:spPr>
          <a:xfrm>
            <a:off x="1509563" y="4765040"/>
            <a:ext cx="0" cy="587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22">
            <a:extLst>
              <a:ext uri="{FF2B5EF4-FFF2-40B4-BE49-F238E27FC236}">
                <a16:creationId xmlns:a16="http://schemas.microsoft.com/office/drawing/2014/main" id="{E226144B-59B8-8FBD-6425-E85FA2C892D9}"/>
              </a:ext>
            </a:extLst>
          </p:cNvPr>
          <p:cNvCxnSpPr>
            <a:stCxn id="6" idx="0"/>
            <a:endCxn id="3" idx="2"/>
          </p:cNvCxnSpPr>
          <p:nvPr/>
        </p:nvCxnSpPr>
        <p:spPr>
          <a:xfrm flipH="1" flipV="1">
            <a:off x="1421866" y="3341036"/>
            <a:ext cx="87697" cy="540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ta 24">
            <a:extLst>
              <a:ext uri="{FF2B5EF4-FFF2-40B4-BE49-F238E27FC236}">
                <a16:creationId xmlns:a16="http://schemas.microsoft.com/office/drawing/2014/main" id="{FB0E1C1F-5A5E-7BEA-387E-DE9F7D5FC366}"/>
              </a:ext>
            </a:extLst>
          </p:cNvPr>
          <p:cNvCxnSpPr>
            <a:endCxn id="4" idx="5"/>
          </p:cNvCxnSpPr>
          <p:nvPr/>
        </p:nvCxnSpPr>
        <p:spPr>
          <a:xfrm flipH="1" flipV="1">
            <a:off x="797833" y="2664597"/>
            <a:ext cx="258807" cy="309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xão reta 26">
            <a:extLst>
              <a:ext uri="{FF2B5EF4-FFF2-40B4-BE49-F238E27FC236}">
                <a16:creationId xmlns:a16="http://schemas.microsoft.com/office/drawing/2014/main" id="{CEF1A40C-EA9B-A6C5-CA20-4565D56EC1BD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704784" y="2128256"/>
            <a:ext cx="717082" cy="866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osango 29">
            <a:extLst>
              <a:ext uri="{FF2B5EF4-FFF2-40B4-BE49-F238E27FC236}">
                <a16:creationId xmlns:a16="http://schemas.microsoft.com/office/drawing/2014/main" id="{34FE8B91-A5E7-4A0E-8E5B-5A52FF538158}"/>
              </a:ext>
            </a:extLst>
          </p:cNvPr>
          <p:cNvSpPr/>
          <p:nvPr/>
        </p:nvSpPr>
        <p:spPr>
          <a:xfrm>
            <a:off x="2824481" y="2844800"/>
            <a:ext cx="2052320" cy="68981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Efetuada por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CCEC876B-1A06-B7AC-41F1-1A0C57594F9C}"/>
              </a:ext>
            </a:extLst>
          </p:cNvPr>
          <p:cNvSpPr/>
          <p:nvPr/>
        </p:nvSpPr>
        <p:spPr>
          <a:xfrm>
            <a:off x="5445760" y="2974206"/>
            <a:ext cx="1341120" cy="560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Médico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19AF29D-9886-BB12-47EC-D06372C0BD84}"/>
              </a:ext>
            </a:extLst>
          </p:cNvPr>
          <p:cNvSpPr/>
          <p:nvPr/>
        </p:nvSpPr>
        <p:spPr>
          <a:xfrm>
            <a:off x="5474637" y="2107935"/>
            <a:ext cx="1098883" cy="483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nome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304F28B-EAC6-0636-6FB7-1FE175E8BF5F}"/>
              </a:ext>
            </a:extLst>
          </p:cNvPr>
          <p:cNvSpPr/>
          <p:nvPr/>
        </p:nvSpPr>
        <p:spPr>
          <a:xfrm>
            <a:off x="7152640" y="2591871"/>
            <a:ext cx="995680" cy="447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Nº SNS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FA5B9CB-EA67-053B-C7B1-25FCFD035362}"/>
              </a:ext>
            </a:extLst>
          </p:cNvPr>
          <p:cNvSpPr/>
          <p:nvPr/>
        </p:nvSpPr>
        <p:spPr>
          <a:xfrm>
            <a:off x="6786879" y="3749040"/>
            <a:ext cx="2082799" cy="56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especialidade</a:t>
            </a:r>
          </a:p>
        </p:txBody>
      </p:sp>
      <p:cxnSp>
        <p:nvCxnSpPr>
          <p:cNvPr id="36" name="Conexão reta 35">
            <a:extLst>
              <a:ext uri="{FF2B5EF4-FFF2-40B4-BE49-F238E27FC236}">
                <a16:creationId xmlns:a16="http://schemas.microsoft.com/office/drawing/2014/main" id="{F54525A3-329F-EF4E-7C01-00A4C9E74722}"/>
              </a:ext>
            </a:extLst>
          </p:cNvPr>
          <p:cNvCxnSpPr>
            <a:stCxn id="3" idx="3"/>
          </p:cNvCxnSpPr>
          <p:nvPr/>
        </p:nvCxnSpPr>
        <p:spPr>
          <a:xfrm flipV="1">
            <a:off x="2138948" y="3139441"/>
            <a:ext cx="1030438" cy="28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xão reta 37">
            <a:extLst>
              <a:ext uri="{FF2B5EF4-FFF2-40B4-BE49-F238E27FC236}">
                <a16:creationId xmlns:a16="http://schemas.microsoft.com/office/drawing/2014/main" id="{114116B0-7E2D-E951-3CD6-61E99E2D9414}"/>
              </a:ext>
            </a:extLst>
          </p:cNvPr>
          <p:cNvCxnSpPr>
            <a:cxnSpLocks/>
          </p:cNvCxnSpPr>
          <p:nvPr/>
        </p:nvCxnSpPr>
        <p:spPr>
          <a:xfrm>
            <a:off x="2101850" y="3241040"/>
            <a:ext cx="1118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xão reta 42">
            <a:extLst>
              <a:ext uri="{FF2B5EF4-FFF2-40B4-BE49-F238E27FC236}">
                <a16:creationId xmlns:a16="http://schemas.microsoft.com/office/drawing/2014/main" id="{1A19DD2B-3FA6-476A-927C-5EBC0B4B6131}"/>
              </a:ext>
            </a:extLst>
          </p:cNvPr>
          <p:cNvCxnSpPr>
            <a:stCxn id="30" idx="3"/>
          </p:cNvCxnSpPr>
          <p:nvPr/>
        </p:nvCxnSpPr>
        <p:spPr>
          <a:xfrm>
            <a:off x="4876801" y="3189706"/>
            <a:ext cx="939799" cy="10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xão reta 44">
            <a:extLst>
              <a:ext uri="{FF2B5EF4-FFF2-40B4-BE49-F238E27FC236}">
                <a16:creationId xmlns:a16="http://schemas.microsoft.com/office/drawing/2014/main" id="{766F6D56-B7EF-B6D4-6237-71F90670DA0C}"/>
              </a:ext>
            </a:extLst>
          </p:cNvPr>
          <p:cNvCxnSpPr>
            <a:stCxn id="31" idx="0"/>
            <a:endCxn id="32" idx="4"/>
          </p:cNvCxnSpPr>
          <p:nvPr/>
        </p:nvCxnSpPr>
        <p:spPr>
          <a:xfrm flipH="1" flipV="1">
            <a:off x="6024079" y="2591871"/>
            <a:ext cx="92241" cy="382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xão reta 46">
            <a:extLst>
              <a:ext uri="{FF2B5EF4-FFF2-40B4-BE49-F238E27FC236}">
                <a16:creationId xmlns:a16="http://schemas.microsoft.com/office/drawing/2014/main" id="{97C2FBE7-8535-5551-411D-C858C1C90F1B}"/>
              </a:ext>
            </a:extLst>
          </p:cNvPr>
          <p:cNvCxnSpPr/>
          <p:nvPr/>
        </p:nvCxnSpPr>
        <p:spPr>
          <a:xfrm flipV="1">
            <a:off x="6786879" y="2844800"/>
            <a:ext cx="578320" cy="129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xão reta 48">
            <a:extLst>
              <a:ext uri="{FF2B5EF4-FFF2-40B4-BE49-F238E27FC236}">
                <a16:creationId xmlns:a16="http://schemas.microsoft.com/office/drawing/2014/main" id="{CE8FFD93-5059-E3FA-1B54-89E8F533D431}"/>
              </a:ext>
            </a:extLst>
          </p:cNvPr>
          <p:cNvCxnSpPr>
            <a:endCxn id="34" idx="1"/>
          </p:cNvCxnSpPr>
          <p:nvPr/>
        </p:nvCxnSpPr>
        <p:spPr>
          <a:xfrm>
            <a:off x="6741160" y="3534611"/>
            <a:ext cx="350738" cy="296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osango 50">
            <a:extLst>
              <a:ext uri="{FF2B5EF4-FFF2-40B4-BE49-F238E27FC236}">
                <a16:creationId xmlns:a16="http://schemas.microsoft.com/office/drawing/2014/main" id="{F9CCB67F-E485-E48B-DFFC-1255D508E18F}"/>
              </a:ext>
            </a:extLst>
          </p:cNvPr>
          <p:cNvSpPr/>
          <p:nvPr/>
        </p:nvSpPr>
        <p:spPr>
          <a:xfrm>
            <a:off x="2383323" y="1008514"/>
            <a:ext cx="2549357" cy="72938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processada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3E70D643-CD71-3445-F9B9-B7AD3EF29A2F}"/>
              </a:ext>
            </a:extLst>
          </p:cNvPr>
          <p:cNvSpPr/>
          <p:nvPr/>
        </p:nvSpPr>
        <p:spPr>
          <a:xfrm>
            <a:off x="7259322" y="743823"/>
            <a:ext cx="995681" cy="447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farmácia</a:t>
            </a:r>
          </a:p>
        </p:txBody>
      </p:sp>
      <p:cxnSp>
        <p:nvCxnSpPr>
          <p:cNvPr id="54" name="Conexão reta 53">
            <a:extLst>
              <a:ext uri="{FF2B5EF4-FFF2-40B4-BE49-F238E27FC236}">
                <a16:creationId xmlns:a16="http://schemas.microsoft.com/office/drawing/2014/main" id="{EA57C815-ADCC-1CBC-7337-A10F925BEF41}"/>
              </a:ext>
            </a:extLst>
          </p:cNvPr>
          <p:cNvCxnSpPr>
            <a:cxnSpLocks/>
          </p:cNvCxnSpPr>
          <p:nvPr/>
        </p:nvCxnSpPr>
        <p:spPr>
          <a:xfrm flipV="1">
            <a:off x="1903225" y="1486033"/>
            <a:ext cx="1215360" cy="1539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xão reta 56">
            <a:extLst>
              <a:ext uri="{FF2B5EF4-FFF2-40B4-BE49-F238E27FC236}">
                <a16:creationId xmlns:a16="http://schemas.microsoft.com/office/drawing/2014/main" id="{9ED3396E-1A95-9DC9-0453-6CDF61EB03A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4312118" y="967343"/>
            <a:ext cx="2947204" cy="365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10E09B71-C42E-FAAD-C104-2541F5A74D3D}"/>
              </a:ext>
            </a:extLst>
          </p:cNvPr>
          <p:cNvSpPr/>
          <p:nvPr/>
        </p:nvSpPr>
        <p:spPr>
          <a:xfrm>
            <a:off x="6503603" y="226329"/>
            <a:ext cx="825852" cy="307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NIF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8D767E5-3445-2DEF-EA94-BABAEFC4C342}"/>
              </a:ext>
            </a:extLst>
          </p:cNvPr>
          <p:cNvSpPr/>
          <p:nvPr/>
        </p:nvSpPr>
        <p:spPr>
          <a:xfrm>
            <a:off x="7448350" y="29416"/>
            <a:ext cx="1070008" cy="40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Nome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10C167-EA49-7A6A-9CC6-452C5405C128}"/>
              </a:ext>
            </a:extLst>
          </p:cNvPr>
          <p:cNvSpPr/>
          <p:nvPr/>
        </p:nvSpPr>
        <p:spPr>
          <a:xfrm>
            <a:off x="8579857" y="58560"/>
            <a:ext cx="1565796" cy="47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endereço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1F18D48-E74E-D69B-0F9E-9ACAD98A5682}"/>
              </a:ext>
            </a:extLst>
          </p:cNvPr>
          <p:cNvSpPr/>
          <p:nvPr/>
        </p:nvSpPr>
        <p:spPr>
          <a:xfrm>
            <a:off x="9875884" y="533537"/>
            <a:ext cx="1411522" cy="47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telefone</a:t>
            </a:r>
          </a:p>
        </p:txBody>
      </p:sp>
      <p:cxnSp>
        <p:nvCxnSpPr>
          <p:cNvPr id="65" name="Conexão reta 64">
            <a:extLst>
              <a:ext uri="{FF2B5EF4-FFF2-40B4-BE49-F238E27FC236}">
                <a16:creationId xmlns:a16="http://schemas.microsoft.com/office/drawing/2014/main" id="{DB7A2FA2-6741-4ADE-447D-5A9AA6C94554}"/>
              </a:ext>
            </a:extLst>
          </p:cNvPr>
          <p:cNvCxnSpPr/>
          <p:nvPr/>
        </p:nvCxnSpPr>
        <p:spPr>
          <a:xfrm flipH="1" flipV="1">
            <a:off x="6861475" y="379933"/>
            <a:ext cx="503724" cy="36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xão reta 66">
            <a:extLst>
              <a:ext uri="{FF2B5EF4-FFF2-40B4-BE49-F238E27FC236}">
                <a16:creationId xmlns:a16="http://schemas.microsoft.com/office/drawing/2014/main" id="{8D474944-68D6-DBC1-C5E6-A45434848AE0}"/>
              </a:ext>
            </a:extLst>
          </p:cNvPr>
          <p:cNvCxnSpPr>
            <a:stCxn id="52" idx="0"/>
          </p:cNvCxnSpPr>
          <p:nvPr/>
        </p:nvCxnSpPr>
        <p:spPr>
          <a:xfrm flipV="1">
            <a:off x="7757163" y="226329"/>
            <a:ext cx="226191" cy="517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xão reta 68">
            <a:extLst>
              <a:ext uri="{FF2B5EF4-FFF2-40B4-BE49-F238E27FC236}">
                <a16:creationId xmlns:a16="http://schemas.microsoft.com/office/drawing/2014/main" id="{DDDE4265-C11F-6340-3C85-451823FFBF6E}"/>
              </a:ext>
            </a:extLst>
          </p:cNvPr>
          <p:cNvCxnSpPr/>
          <p:nvPr/>
        </p:nvCxnSpPr>
        <p:spPr>
          <a:xfrm flipV="1">
            <a:off x="8026800" y="330270"/>
            <a:ext cx="949339" cy="516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xão reta 70">
            <a:extLst>
              <a:ext uri="{FF2B5EF4-FFF2-40B4-BE49-F238E27FC236}">
                <a16:creationId xmlns:a16="http://schemas.microsoft.com/office/drawing/2014/main" id="{BF903026-7A06-D7C2-C066-1872DAFB1507}"/>
              </a:ext>
            </a:extLst>
          </p:cNvPr>
          <p:cNvCxnSpPr>
            <a:stCxn id="52" idx="3"/>
          </p:cNvCxnSpPr>
          <p:nvPr/>
        </p:nvCxnSpPr>
        <p:spPr>
          <a:xfrm flipV="1">
            <a:off x="8255003" y="725743"/>
            <a:ext cx="1884236" cy="24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Losango 71">
            <a:extLst>
              <a:ext uri="{FF2B5EF4-FFF2-40B4-BE49-F238E27FC236}">
                <a16:creationId xmlns:a16="http://schemas.microsoft.com/office/drawing/2014/main" id="{1D518F15-2D6D-4CAB-E184-1852E0F688FA}"/>
              </a:ext>
            </a:extLst>
          </p:cNvPr>
          <p:cNvSpPr/>
          <p:nvPr/>
        </p:nvSpPr>
        <p:spPr>
          <a:xfrm>
            <a:off x="9692374" y="2349633"/>
            <a:ext cx="1989578" cy="111973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Vendido em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CE21132F-C79D-8E40-DC0D-F3A32BEB65BB}"/>
              </a:ext>
            </a:extLst>
          </p:cNvPr>
          <p:cNvSpPr/>
          <p:nvPr/>
        </p:nvSpPr>
        <p:spPr>
          <a:xfrm>
            <a:off x="4312118" y="4894981"/>
            <a:ext cx="1570255" cy="442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fármaco</a:t>
            </a:r>
          </a:p>
        </p:txBody>
      </p:sp>
      <p:sp>
        <p:nvSpPr>
          <p:cNvPr id="74" name="Losango 73">
            <a:extLst>
              <a:ext uri="{FF2B5EF4-FFF2-40B4-BE49-F238E27FC236}">
                <a16:creationId xmlns:a16="http://schemas.microsoft.com/office/drawing/2014/main" id="{67CAC9B6-2CC4-6531-07EA-3B88DB366703}"/>
              </a:ext>
            </a:extLst>
          </p:cNvPr>
          <p:cNvSpPr/>
          <p:nvPr/>
        </p:nvSpPr>
        <p:spPr>
          <a:xfrm>
            <a:off x="7152640" y="5219462"/>
            <a:ext cx="2254182" cy="91279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Produzido</a:t>
            </a:r>
          </a:p>
        </p:txBody>
      </p:sp>
      <p:sp>
        <p:nvSpPr>
          <p:cNvPr id="75" name="Losango 74">
            <a:extLst>
              <a:ext uri="{FF2B5EF4-FFF2-40B4-BE49-F238E27FC236}">
                <a16:creationId xmlns:a16="http://schemas.microsoft.com/office/drawing/2014/main" id="{B942B8D0-39BC-4345-A8F5-5A133356DD87}"/>
              </a:ext>
            </a:extLst>
          </p:cNvPr>
          <p:cNvSpPr/>
          <p:nvPr/>
        </p:nvSpPr>
        <p:spPr>
          <a:xfrm>
            <a:off x="3548781" y="3992344"/>
            <a:ext cx="1198881" cy="7138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tem</a:t>
            </a:r>
          </a:p>
        </p:txBody>
      </p:sp>
      <p:cxnSp>
        <p:nvCxnSpPr>
          <p:cNvPr id="77" name="Conexão reta 76">
            <a:extLst>
              <a:ext uri="{FF2B5EF4-FFF2-40B4-BE49-F238E27FC236}">
                <a16:creationId xmlns:a16="http://schemas.microsoft.com/office/drawing/2014/main" id="{23D66E75-2A8B-E24C-3E08-F262669005FD}"/>
              </a:ext>
            </a:extLst>
          </p:cNvPr>
          <p:cNvCxnSpPr/>
          <p:nvPr/>
        </p:nvCxnSpPr>
        <p:spPr>
          <a:xfrm>
            <a:off x="1973637" y="3254408"/>
            <a:ext cx="1877004" cy="1044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xão reta 78">
            <a:extLst>
              <a:ext uri="{FF2B5EF4-FFF2-40B4-BE49-F238E27FC236}">
                <a16:creationId xmlns:a16="http://schemas.microsoft.com/office/drawing/2014/main" id="{AB361B0C-8AC2-7078-47DE-C820580C499E}"/>
              </a:ext>
            </a:extLst>
          </p:cNvPr>
          <p:cNvCxnSpPr/>
          <p:nvPr/>
        </p:nvCxnSpPr>
        <p:spPr>
          <a:xfrm>
            <a:off x="4484399" y="4488581"/>
            <a:ext cx="213651" cy="532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xão reta 80">
            <a:extLst>
              <a:ext uri="{FF2B5EF4-FFF2-40B4-BE49-F238E27FC236}">
                <a16:creationId xmlns:a16="http://schemas.microsoft.com/office/drawing/2014/main" id="{B2F3DCD5-0586-0C18-EA80-D1DE8E3494B3}"/>
              </a:ext>
            </a:extLst>
          </p:cNvPr>
          <p:cNvCxnSpPr>
            <a:stCxn id="73" idx="3"/>
          </p:cNvCxnSpPr>
          <p:nvPr/>
        </p:nvCxnSpPr>
        <p:spPr>
          <a:xfrm>
            <a:off x="5882373" y="5116362"/>
            <a:ext cx="1768107" cy="482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82A41E16-07B0-B2DC-4721-8FDEDA448EC4}"/>
              </a:ext>
            </a:extLst>
          </p:cNvPr>
          <p:cNvSpPr/>
          <p:nvPr/>
        </p:nvSpPr>
        <p:spPr>
          <a:xfrm>
            <a:off x="3653590" y="5636927"/>
            <a:ext cx="1590709" cy="713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Nome comercial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1122B69-4BDA-8541-F460-B1B229F12FAF}"/>
              </a:ext>
            </a:extLst>
          </p:cNvPr>
          <p:cNvSpPr/>
          <p:nvPr/>
        </p:nvSpPr>
        <p:spPr>
          <a:xfrm>
            <a:off x="5495225" y="5805371"/>
            <a:ext cx="1316924" cy="482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fórmula</a:t>
            </a:r>
          </a:p>
        </p:txBody>
      </p:sp>
      <p:cxnSp>
        <p:nvCxnSpPr>
          <p:cNvPr id="85" name="Conexão reta 84">
            <a:extLst>
              <a:ext uri="{FF2B5EF4-FFF2-40B4-BE49-F238E27FC236}">
                <a16:creationId xmlns:a16="http://schemas.microsoft.com/office/drawing/2014/main" id="{FAA7FC99-4FFD-47A2-53F0-62E30B5088B3}"/>
              </a:ext>
            </a:extLst>
          </p:cNvPr>
          <p:cNvCxnSpPr/>
          <p:nvPr/>
        </p:nvCxnSpPr>
        <p:spPr>
          <a:xfrm flipV="1">
            <a:off x="4591224" y="5246169"/>
            <a:ext cx="253357" cy="39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xão reta 86">
            <a:extLst>
              <a:ext uri="{FF2B5EF4-FFF2-40B4-BE49-F238E27FC236}">
                <a16:creationId xmlns:a16="http://schemas.microsoft.com/office/drawing/2014/main" id="{D5442690-2B34-CC32-E27C-DB3EA475981A}"/>
              </a:ext>
            </a:extLst>
          </p:cNvPr>
          <p:cNvCxnSpPr/>
          <p:nvPr/>
        </p:nvCxnSpPr>
        <p:spPr>
          <a:xfrm flipH="1" flipV="1">
            <a:off x="5584790" y="5272840"/>
            <a:ext cx="353463" cy="72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xão: Ângulo Reto 88">
            <a:extLst>
              <a:ext uri="{FF2B5EF4-FFF2-40B4-BE49-F238E27FC236}">
                <a16:creationId xmlns:a16="http://schemas.microsoft.com/office/drawing/2014/main" id="{F12784EA-60D2-0F12-416E-F24FF133B517}"/>
              </a:ext>
            </a:extLst>
          </p:cNvPr>
          <p:cNvCxnSpPr>
            <a:cxnSpLocks/>
          </p:cNvCxnSpPr>
          <p:nvPr/>
        </p:nvCxnSpPr>
        <p:spPr>
          <a:xfrm flipV="1">
            <a:off x="5770612" y="3227135"/>
            <a:ext cx="4609298" cy="1840815"/>
          </a:xfrm>
          <a:prstGeom prst="bentConnector3">
            <a:avLst>
              <a:gd name="adj1" fmla="val 1059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xão reta 93">
            <a:extLst>
              <a:ext uri="{FF2B5EF4-FFF2-40B4-BE49-F238E27FC236}">
                <a16:creationId xmlns:a16="http://schemas.microsoft.com/office/drawing/2014/main" id="{F461EC87-98BC-FD79-36E7-F4DB55D49761}"/>
              </a:ext>
            </a:extLst>
          </p:cNvPr>
          <p:cNvCxnSpPr/>
          <p:nvPr/>
        </p:nvCxnSpPr>
        <p:spPr>
          <a:xfrm>
            <a:off x="8148320" y="1190862"/>
            <a:ext cx="2140455" cy="1401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tângulo 94">
            <a:extLst>
              <a:ext uri="{FF2B5EF4-FFF2-40B4-BE49-F238E27FC236}">
                <a16:creationId xmlns:a16="http://schemas.microsoft.com/office/drawing/2014/main" id="{A0443D06-166E-B1D8-4DB2-271658C091BB}"/>
              </a:ext>
            </a:extLst>
          </p:cNvPr>
          <p:cNvSpPr/>
          <p:nvPr/>
        </p:nvSpPr>
        <p:spPr>
          <a:xfrm>
            <a:off x="10058400" y="5205270"/>
            <a:ext cx="1790299" cy="552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Companhia farmacêutica</a:t>
            </a:r>
          </a:p>
        </p:txBody>
      </p:sp>
      <p:cxnSp>
        <p:nvCxnSpPr>
          <p:cNvPr id="97" name="Conexão reta 96">
            <a:extLst>
              <a:ext uri="{FF2B5EF4-FFF2-40B4-BE49-F238E27FC236}">
                <a16:creationId xmlns:a16="http://schemas.microsoft.com/office/drawing/2014/main" id="{BD7AC276-DA78-DCEE-FDF9-1B8718773573}"/>
              </a:ext>
            </a:extLst>
          </p:cNvPr>
          <p:cNvCxnSpPr>
            <a:cxnSpLocks/>
            <a:stCxn id="74" idx="3"/>
            <a:endCxn id="95" idx="1"/>
          </p:cNvCxnSpPr>
          <p:nvPr/>
        </p:nvCxnSpPr>
        <p:spPr>
          <a:xfrm flipV="1">
            <a:off x="9406822" y="5481428"/>
            <a:ext cx="651578" cy="194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5455D840-5C1B-2F61-890F-34CB765DCE73}"/>
              </a:ext>
            </a:extLst>
          </p:cNvPr>
          <p:cNvSpPr/>
          <p:nvPr/>
        </p:nvSpPr>
        <p:spPr>
          <a:xfrm>
            <a:off x="9981398" y="6132257"/>
            <a:ext cx="1590709" cy="482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nome</a:t>
            </a:r>
          </a:p>
        </p:txBody>
      </p:sp>
      <p:cxnSp>
        <p:nvCxnSpPr>
          <p:cNvPr id="101" name="Conexão reta 100">
            <a:extLst>
              <a:ext uri="{FF2B5EF4-FFF2-40B4-BE49-F238E27FC236}">
                <a16:creationId xmlns:a16="http://schemas.microsoft.com/office/drawing/2014/main" id="{1DB4BDFC-8C33-5745-0B4D-C8DCC4E8B875}"/>
              </a:ext>
            </a:extLst>
          </p:cNvPr>
          <p:cNvCxnSpPr/>
          <p:nvPr/>
        </p:nvCxnSpPr>
        <p:spPr>
          <a:xfrm>
            <a:off x="8976139" y="5845208"/>
            <a:ext cx="1163100" cy="505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ECD9BE82-92EB-F3F8-940E-D3CDC8E6A444}"/>
              </a:ext>
            </a:extLst>
          </p:cNvPr>
          <p:cNvSpPr txBox="1"/>
          <p:nvPr/>
        </p:nvSpPr>
        <p:spPr>
          <a:xfrm>
            <a:off x="1707145" y="2703915"/>
            <a:ext cx="250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N</a:t>
            </a:r>
          </a:p>
          <a:p>
            <a:endParaRPr lang="pt-PT" sz="1400" dirty="0"/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4FD3D876-E06C-2BE9-8B47-6AD801144B11}"/>
              </a:ext>
            </a:extLst>
          </p:cNvPr>
          <p:cNvSpPr txBox="1"/>
          <p:nvPr/>
        </p:nvSpPr>
        <p:spPr>
          <a:xfrm>
            <a:off x="7031592" y="665691"/>
            <a:ext cx="373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1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C483E69E-9B2E-C362-5B25-CFF794F80289}"/>
              </a:ext>
            </a:extLst>
          </p:cNvPr>
          <p:cNvSpPr txBox="1"/>
          <p:nvPr/>
        </p:nvSpPr>
        <p:spPr>
          <a:xfrm>
            <a:off x="8185048" y="1032775"/>
            <a:ext cx="296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M</a:t>
            </a: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CB8B8E12-C433-7A1C-A62C-8122DD998AD1}"/>
              </a:ext>
            </a:extLst>
          </p:cNvPr>
          <p:cNvSpPr txBox="1"/>
          <p:nvPr/>
        </p:nvSpPr>
        <p:spPr>
          <a:xfrm>
            <a:off x="5866145" y="4765040"/>
            <a:ext cx="579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N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0436CCEC-A9F0-E77D-3971-D7A87711ED0D}"/>
              </a:ext>
            </a:extLst>
          </p:cNvPr>
          <p:cNvSpPr txBox="1"/>
          <p:nvPr/>
        </p:nvSpPr>
        <p:spPr>
          <a:xfrm>
            <a:off x="5977906" y="5246169"/>
            <a:ext cx="353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N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30D016BC-6548-C8D4-B80B-0907EDAF7C53}"/>
              </a:ext>
            </a:extLst>
          </p:cNvPr>
          <p:cNvSpPr txBox="1"/>
          <p:nvPr/>
        </p:nvSpPr>
        <p:spPr>
          <a:xfrm>
            <a:off x="9772650" y="5272840"/>
            <a:ext cx="366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1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F87C2C98-79B1-D085-DE9B-78549E34A860}"/>
              </a:ext>
            </a:extLst>
          </p:cNvPr>
          <p:cNvSpPr txBox="1"/>
          <p:nvPr/>
        </p:nvSpPr>
        <p:spPr>
          <a:xfrm>
            <a:off x="1509563" y="3429000"/>
            <a:ext cx="416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N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0BD4F5F6-92D1-B02E-C664-36215262E0DA}"/>
              </a:ext>
            </a:extLst>
          </p:cNvPr>
          <p:cNvSpPr txBox="1"/>
          <p:nvPr/>
        </p:nvSpPr>
        <p:spPr>
          <a:xfrm>
            <a:off x="1472827" y="4810348"/>
            <a:ext cx="561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M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3F13943B-28A9-49C6-02CD-5A14CF9F4C59}"/>
              </a:ext>
            </a:extLst>
          </p:cNvPr>
          <p:cNvSpPr txBox="1"/>
          <p:nvPr/>
        </p:nvSpPr>
        <p:spPr>
          <a:xfrm>
            <a:off x="5228323" y="2965525"/>
            <a:ext cx="414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6166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A1D32CF-B0B6-2A3C-51F2-CC6DBC5EAD07}"/>
              </a:ext>
            </a:extLst>
          </p:cNvPr>
          <p:cNvSpPr/>
          <p:nvPr/>
        </p:nvSpPr>
        <p:spPr>
          <a:xfrm>
            <a:off x="1950720" y="808355"/>
            <a:ext cx="1778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Artigos científicos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50918A3-EB30-6150-C3D7-47A47DBCA727}"/>
              </a:ext>
            </a:extLst>
          </p:cNvPr>
          <p:cNvSpPr/>
          <p:nvPr/>
        </p:nvSpPr>
        <p:spPr>
          <a:xfrm>
            <a:off x="1442720" y="132080"/>
            <a:ext cx="101600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titulo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16E21F-037D-E5F6-EF4A-C5EAA4724D96}"/>
              </a:ext>
            </a:extLst>
          </p:cNvPr>
          <p:cNvSpPr/>
          <p:nvPr/>
        </p:nvSpPr>
        <p:spPr>
          <a:xfrm>
            <a:off x="2956560" y="132080"/>
            <a:ext cx="1280160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Nº registo</a:t>
            </a:r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1A3332B1-269C-A32E-C4B7-CEC6538A909E}"/>
              </a:ext>
            </a:extLst>
          </p:cNvPr>
          <p:cNvSpPr/>
          <p:nvPr/>
        </p:nvSpPr>
        <p:spPr>
          <a:xfrm>
            <a:off x="152400" y="1471612"/>
            <a:ext cx="2265680" cy="965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apresenta</a:t>
            </a:r>
          </a:p>
        </p:txBody>
      </p:sp>
      <p:cxnSp>
        <p:nvCxnSpPr>
          <p:cNvPr id="7" name="Conexão: Ângulo Reto 6">
            <a:extLst>
              <a:ext uri="{FF2B5EF4-FFF2-40B4-BE49-F238E27FC236}">
                <a16:creationId xmlns:a16="http://schemas.microsoft.com/office/drawing/2014/main" id="{6E0BCC53-D974-7108-D4B8-579458818646}"/>
              </a:ext>
            </a:extLst>
          </p:cNvPr>
          <p:cNvCxnSpPr>
            <a:stCxn id="2" idx="1"/>
            <a:endCxn id="5" idx="0"/>
          </p:cNvCxnSpPr>
          <p:nvPr/>
        </p:nvCxnSpPr>
        <p:spPr>
          <a:xfrm rot="10800000" flipV="1">
            <a:off x="1285240" y="1189354"/>
            <a:ext cx="665480" cy="2822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8B9418B2-7C87-2B93-DBEE-420F413544F9}"/>
              </a:ext>
            </a:extLst>
          </p:cNvPr>
          <p:cNvSpPr/>
          <p:nvPr/>
        </p:nvSpPr>
        <p:spPr>
          <a:xfrm>
            <a:off x="638810" y="2601594"/>
            <a:ext cx="1463040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Conferência</a:t>
            </a:r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455FF528-DE6E-3527-01E8-867CB3473E30}"/>
              </a:ext>
            </a:extLst>
          </p:cNvPr>
          <p:cNvCxnSpPr/>
          <p:nvPr/>
        </p:nvCxnSpPr>
        <p:spPr>
          <a:xfrm>
            <a:off x="1217930" y="1819274"/>
            <a:ext cx="0" cy="782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BAEAAE30-2E43-F123-D822-30319191DDB3}"/>
              </a:ext>
            </a:extLst>
          </p:cNvPr>
          <p:cNvCxnSpPr/>
          <p:nvPr/>
        </p:nvCxnSpPr>
        <p:spPr>
          <a:xfrm>
            <a:off x="1375410" y="1819274"/>
            <a:ext cx="0" cy="87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osango 14">
            <a:extLst>
              <a:ext uri="{FF2B5EF4-FFF2-40B4-BE49-F238E27FC236}">
                <a16:creationId xmlns:a16="http://schemas.microsoft.com/office/drawing/2014/main" id="{858EA084-72F1-E6EA-0D0C-C8B62D1560B4}"/>
              </a:ext>
            </a:extLst>
          </p:cNvPr>
          <p:cNvSpPr/>
          <p:nvPr/>
        </p:nvSpPr>
        <p:spPr>
          <a:xfrm>
            <a:off x="360679" y="3479800"/>
            <a:ext cx="1838960" cy="85725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existem</a:t>
            </a:r>
          </a:p>
        </p:txBody>
      </p: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01C0E8F7-C444-8A56-65F5-8704D7049FD7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280159" y="3191933"/>
            <a:ext cx="0" cy="287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ta 18">
            <a:extLst>
              <a:ext uri="{FF2B5EF4-FFF2-40B4-BE49-F238E27FC236}">
                <a16:creationId xmlns:a16="http://schemas.microsoft.com/office/drawing/2014/main" id="{BAB4E066-C015-102A-33B1-33958CF543DC}"/>
              </a:ext>
            </a:extLst>
          </p:cNvPr>
          <p:cNvCxnSpPr/>
          <p:nvPr/>
        </p:nvCxnSpPr>
        <p:spPr>
          <a:xfrm flipH="1" flipV="1">
            <a:off x="1910080" y="482600"/>
            <a:ext cx="360680" cy="48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8812BD06-F404-9687-F924-39FC3A006894}"/>
              </a:ext>
            </a:extLst>
          </p:cNvPr>
          <p:cNvCxnSpPr/>
          <p:nvPr/>
        </p:nvCxnSpPr>
        <p:spPr>
          <a:xfrm flipV="1">
            <a:off x="3295650" y="619760"/>
            <a:ext cx="171450" cy="351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8712E63E-C162-CB47-D0AC-A59B7AA93DC9}"/>
              </a:ext>
            </a:extLst>
          </p:cNvPr>
          <p:cNvSpPr/>
          <p:nvPr/>
        </p:nvSpPr>
        <p:spPr>
          <a:xfrm>
            <a:off x="2665095" y="3618865"/>
            <a:ext cx="143256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Participantes</a:t>
            </a:r>
          </a:p>
        </p:txBody>
      </p: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69138094-5695-0A3C-B3C8-AE7C408DD7D3}"/>
              </a:ext>
            </a:extLst>
          </p:cNvPr>
          <p:cNvCxnSpPr>
            <a:stCxn id="15" idx="3"/>
            <a:endCxn id="28" idx="1"/>
          </p:cNvCxnSpPr>
          <p:nvPr/>
        </p:nvCxnSpPr>
        <p:spPr>
          <a:xfrm>
            <a:off x="2199639" y="3908425"/>
            <a:ext cx="465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iângulo isósceles 31">
            <a:extLst>
              <a:ext uri="{FF2B5EF4-FFF2-40B4-BE49-F238E27FC236}">
                <a16:creationId xmlns:a16="http://schemas.microsoft.com/office/drawing/2014/main" id="{65F23B59-AAD5-3302-02BF-6CB61303F19F}"/>
              </a:ext>
            </a:extLst>
          </p:cNvPr>
          <p:cNvSpPr/>
          <p:nvPr/>
        </p:nvSpPr>
        <p:spPr>
          <a:xfrm>
            <a:off x="2408555" y="4212590"/>
            <a:ext cx="1945640" cy="8280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disjoint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7F8A4F81-B3E8-D135-A5DB-7E8C9778197D}"/>
              </a:ext>
            </a:extLst>
          </p:cNvPr>
          <p:cNvSpPr/>
          <p:nvPr/>
        </p:nvSpPr>
        <p:spPr>
          <a:xfrm>
            <a:off x="784859" y="5303520"/>
            <a:ext cx="1414780" cy="366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estudantes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9C891F8C-16B7-4BBA-1C92-9EBA1EAF3798}"/>
              </a:ext>
            </a:extLst>
          </p:cNvPr>
          <p:cNvSpPr/>
          <p:nvPr/>
        </p:nvSpPr>
        <p:spPr>
          <a:xfrm>
            <a:off x="3596640" y="5262880"/>
            <a:ext cx="154940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Não estudantes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657BB77-0DD8-49CA-2038-78ACF9A03AD9}"/>
              </a:ext>
            </a:extLst>
          </p:cNvPr>
          <p:cNvSpPr/>
          <p:nvPr/>
        </p:nvSpPr>
        <p:spPr>
          <a:xfrm>
            <a:off x="3579495" y="5856605"/>
            <a:ext cx="1549400" cy="447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transação</a:t>
            </a:r>
          </a:p>
        </p:txBody>
      </p: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89665E7F-4289-8344-9E44-5F277228B25F}"/>
              </a:ext>
            </a:extLst>
          </p:cNvPr>
          <p:cNvCxnSpPr>
            <a:stCxn id="35" idx="0"/>
            <a:endCxn id="34" idx="2"/>
          </p:cNvCxnSpPr>
          <p:nvPr/>
        </p:nvCxnSpPr>
        <p:spPr>
          <a:xfrm flipV="1">
            <a:off x="4354195" y="5709920"/>
            <a:ext cx="17145" cy="146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xão: Ângulo Reto 38">
            <a:extLst>
              <a:ext uri="{FF2B5EF4-FFF2-40B4-BE49-F238E27FC236}">
                <a16:creationId xmlns:a16="http://schemas.microsoft.com/office/drawing/2014/main" id="{921F10C2-57DB-DB23-DB5F-611CA4D0C4E4}"/>
              </a:ext>
            </a:extLst>
          </p:cNvPr>
          <p:cNvCxnSpPr>
            <a:cxnSpLocks/>
          </p:cNvCxnSpPr>
          <p:nvPr/>
        </p:nvCxnSpPr>
        <p:spPr>
          <a:xfrm flipV="1">
            <a:off x="1463992" y="5151754"/>
            <a:ext cx="1917383" cy="1231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xão: Ângulo Reto 40">
            <a:extLst>
              <a:ext uri="{FF2B5EF4-FFF2-40B4-BE49-F238E27FC236}">
                <a16:creationId xmlns:a16="http://schemas.microsoft.com/office/drawing/2014/main" id="{3539D8BD-FA38-14D1-0A57-BDD26E26B1B2}"/>
              </a:ext>
            </a:extLst>
          </p:cNvPr>
          <p:cNvCxnSpPr>
            <a:cxnSpLocks/>
            <a:stCxn id="34" idx="0"/>
            <a:endCxn id="32" idx="3"/>
          </p:cNvCxnSpPr>
          <p:nvPr/>
        </p:nvCxnSpPr>
        <p:spPr>
          <a:xfrm rot="16200000" flipV="1">
            <a:off x="3765233" y="4656772"/>
            <a:ext cx="222250" cy="9899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A2357FBF-641F-6C32-6F92-1879DFBB397A}"/>
              </a:ext>
            </a:extLst>
          </p:cNvPr>
          <p:cNvSpPr/>
          <p:nvPr/>
        </p:nvSpPr>
        <p:spPr>
          <a:xfrm>
            <a:off x="6756400" y="4495800"/>
            <a:ext cx="1276350" cy="544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instituição</a:t>
            </a:r>
          </a:p>
        </p:txBody>
      </p:sp>
      <p:sp>
        <p:nvSpPr>
          <p:cNvPr id="49" name="Losango 48">
            <a:extLst>
              <a:ext uri="{FF2B5EF4-FFF2-40B4-BE49-F238E27FC236}">
                <a16:creationId xmlns:a16="http://schemas.microsoft.com/office/drawing/2014/main" id="{232DC858-7D24-18A5-F2AE-17F3F8AC286E}"/>
              </a:ext>
            </a:extLst>
          </p:cNvPr>
          <p:cNvSpPr/>
          <p:nvPr/>
        </p:nvSpPr>
        <p:spPr>
          <a:xfrm>
            <a:off x="3892550" y="6410960"/>
            <a:ext cx="2203450" cy="44704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estudam</a:t>
            </a:r>
          </a:p>
        </p:txBody>
      </p:sp>
      <p:cxnSp>
        <p:nvCxnSpPr>
          <p:cNvPr id="51" name="Conexão: Ângulo Reto 50">
            <a:extLst>
              <a:ext uri="{FF2B5EF4-FFF2-40B4-BE49-F238E27FC236}">
                <a16:creationId xmlns:a16="http://schemas.microsoft.com/office/drawing/2014/main" id="{9B74769B-7F00-73C4-8CD2-35545A404278}"/>
              </a:ext>
            </a:extLst>
          </p:cNvPr>
          <p:cNvCxnSpPr>
            <a:stCxn id="33" idx="2"/>
            <a:endCxn id="49" idx="1"/>
          </p:cNvCxnSpPr>
          <p:nvPr/>
        </p:nvCxnSpPr>
        <p:spPr>
          <a:xfrm rot="16200000" flipH="1">
            <a:off x="2209958" y="4951888"/>
            <a:ext cx="964882" cy="24003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xão: Ângulo Reto 52">
            <a:extLst>
              <a:ext uri="{FF2B5EF4-FFF2-40B4-BE49-F238E27FC236}">
                <a16:creationId xmlns:a16="http://schemas.microsoft.com/office/drawing/2014/main" id="{F5D3BE17-8F10-FFFC-916C-BB32412C706F}"/>
              </a:ext>
            </a:extLst>
          </p:cNvPr>
          <p:cNvCxnSpPr>
            <a:stCxn id="49" idx="3"/>
            <a:endCxn id="45" idx="2"/>
          </p:cNvCxnSpPr>
          <p:nvPr/>
        </p:nvCxnSpPr>
        <p:spPr>
          <a:xfrm flipV="1">
            <a:off x="6096000" y="5040629"/>
            <a:ext cx="1298575" cy="15938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: Ângulo Reto 54">
            <a:extLst>
              <a:ext uri="{FF2B5EF4-FFF2-40B4-BE49-F238E27FC236}">
                <a16:creationId xmlns:a16="http://schemas.microsoft.com/office/drawing/2014/main" id="{3027B130-A378-8731-C058-0016A42D43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17934" y="4748054"/>
            <a:ext cx="877252" cy="27444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61F7DAEB-8066-FD09-EBDA-4EC395B5326E}"/>
              </a:ext>
            </a:extLst>
          </p:cNvPr>
          <p:cNvSpPr/>
          <p:nvPr/>
        </p:nvSpPr>
        <p:spPr>
          <a:xfrm>
            <a:off x="8219974" y="5399773"/>
            <a:ext cx="1549667" cy="587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endereço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9AC69BD-D718-C3BF-376D-FB82824FBF04}"/>
              </a:ext>
            </a:extLst>
          </p:cNvPr>
          <p:cNvSpPr/>
          <p:nvPr/>
        </p:nvSpPr>
        <p:spPr>
          <a:xfrm>
            <a:off x="8807116" y="4212590"/>
            <a:ext cx="1276350" cy="544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nome</a:t>
            </a:r>
          </a:p>
        </p:txBody>
      </p:sp>
      <p:cxnSp>
        <p:nvCxnSpPr>
          <p:cNvPr id="59" name="Conexão reta 58">
            <a:extLst>
              <a:ext uri="{FF2B5EF4-FFF2-40B4-BE49-F238E27FC236}">
                <a16:creationId xmlns:a16="http://schemas.microsoft.com/office/drawing/2014/main" id="{5617D855-22A6-6266-1CA0-66337F871194}"/>
              </a:ext>
            </a:extLst>
          </p:cNvPr>
          <p:cNvCxnSpPr/>
          <p:nvPr/>
        </p:nvCxnSpPr>
        <p:spPr>
          <a:xfrm>
            <a:off x="7837807" y="5040629"/>
            <a:ext cx="969309" cy="493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xão reta 60">
            <a:extLst>
              <a:ext uri="{FF2B5EF4-FFF2-40B4-BE49-F238E27FC236}">
                <a16:creationId xmlns:a16="http://schemas.microsoft.com/office/drawing/2014/main" id="{B19CC571-3810-A12B-75A9-4F3F9FC60DFD}"/>
              </a:ext>
            </a:extLst>
          </p:cNvPr>
          <p:cNvCxnSpPr>
            <a:stCxn id="45" idx="3"/>
          </p:cNvCxnSpPr>
          <p:nvPr/>
        </p:nvCxnSpPr>
        <p:spPr>
          <a:xfrm flipV="1">
            <a:off x="8032750" y="4495800"/>
            <a:ext cx="1081407" cy="272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Losango 61">
            <a:extLst>
              <a:ext uri="{FF2B5EF4-FFF2-40B4-BE49-F238E27FC236}">
                <a16:creationId xmlns:a16="http://schemas.microsoft.com/office/drawing/2014/main" id="{C089ABCF-7DF2-53C5-726E-CB4360F9B0AC}"/>
              </a:ext>
            </a:extLst>
          </p:cNvPr>
          <p:cNvSpPr/>
          <p:nvPr/>
        </p:nvSpPr>
        <p:spPr>
          <a:xfrm>
            <a:off x="4966636" y="808355"/>
            <a:ext cx="1298575" cy="762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tem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AA6AF8E2-F2BC-5276-6D0C-E6B495A49272}"/>
              </a:ext>
            </a:extLst>
          </p:cNvPr>
          <p:cNvSpPr/>
          <p:nvPr/>
        </p:nvSpPr>
        <p:spPr>
          <a:xfrm>
            <a:off x="7709837" y="971550"/>
            <a:ext cx="1097280" cy="598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autores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57EB3B9-BA02-6482-A670-E2BCE5FA98F8}"/>
              </a:ext>
            </a:extLst>
          </p:cNvPr>
          <p:cNvSpPr/>
          <p:nvPr/>
        </p:nvSpPr>
        <p:spPr>
          <a:xfrm>
            <a:off x="7190072" y="298383"/>
            <a:ext cx="1029902" cy="487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nome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F2BC701-6B78-7005-D053-5B2A875B796E}"/>
              </a:ext>
            </a:extLst>
          </p:cNvPr>
          <p:cNvSpPr/>
          <p:nvPr/>
        </p:nvSpPr>
        <p:spPr>
          <a:xfrm>
            <a:off x="8951495" y="298383"/>
            <a:ext cx="1131971" cy="321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email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909773D-AC13-8CFC-7D24-551A715B9C6A}"/>
              </a:ext>
            </a:extLst>
          </p:cNvPr>
          <p:cNvSpPr/>
          <p:nvPr/>
        </p:nvSpPr>
        <p:spPr>
          <a:xfrm>
            <a:off x="9644514" y="1471612"/>
            <a:ext cx="1778000" cy="684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instituição</a:t>
            </a:r>
          </a:p>
        </p:txBody>
      </p:sp>
      <p:cxnSp>
        <p:nvCxnSpPr>
          <p:cNvPr id="68" name="Conexão reta 67">
            <a:extLst>
              <a:ext uri="{FF2B5EF4-FFF2-40B4-BE49-F238E27FC236}">
                <a16:creationId xmlns:a16="http://schemas.microsoft.com/office/drawing/2014/main" id="{493C628A-C489-0FA5-FF49-91CFC1CCD467}"/>
              </a:ext>
            </a:extLst>
          </p:cNvPr>
          <p:cNvCxnSpPr/>
          <p:nvPr/>
        </p:nvCxnSpPr>
        <p:spPr>
          <a:xfrm>
            <a:off x="8807116" y="1460816"/>
            <a:ext cx="1097280" cy="373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xão reta 69">
            <a:extLst>
              <a:ext uri="{FF2B5EF4-FFF2-40B4-BE49-F238E27FC236}">
                <a16:creationId xmlns:a16="http://schemas.microsoft.com/office/drawing/2014/main" id="{419008C7-3654-358D-0423-BCBE837E08D3}"/>
              </a:ext>
            </a:extLst>
          </p:cNvPr>
          <p:cNvCxnSpPr/>
          <p:nvPr/>
        </p:nvCxnSpPr>
        <p:spPr>
          <a:xfrm flipV="1">
            <a:off x="8628046" y="519162"/>
            <a:ext cx="766211" cy="500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xão reta 71">
            <a:extLst>
              <a:ext uri="{FF2B5EF4-FFF2-40B4-BE49-F238E27FC236}">
                <a16:creationId xmlns:a16="http://schemas.microsoft.com/office/drawing/2014/main" id="{ECFE5FB7-4A90-0DD9-E76F-8795B5F21868}"/>
              </a:ext>
            </a:extLst>
          </p:cNvPr>
          <p:cNvCxnSpPr>
            <a:endCxn id="64" idx="4"/>
          </p:cNvCxnSpPr>
          <p:nvPr/>
        </p:nvCxnSpPr>
        <p:spPr>
          <a:xfrm flipH="1" flipV="1">
            <a:off x="7705023" y="786063"/>
            <a:ext cx="327727" cy="286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xão reta 73">
            <a:extLst>
              <a:ext uri="{FF2B5EF4-FFF2-40B4-BE49-F238E27FC236}">
                <a16:creationId xmlns:a16="http://schemas.microsoft.com/office/drawing/2014/main" id="{F8316538-C30E-1FBE-0D58-861D9DD9B887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728720" y="1143951"/>
            <a:ext cx="1417320" cy="45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xão reta 75">
            <a:extLst>
              <a:ext uri="{FF2B5EF4-FFF2-40B4-BE49-F238E27FC236}">
                <a16:creationId xmlns:a16="http://schemas.microsoft.com/office/drawing/2014/main" id="{A5AE8914-C579-BDC8-A7AC-DD9E137C948A}"/>
              </a:ext>
            </a:extLst>
          </p:cNvPr>
          <p:cNvCxnSpPr>
            <a:cxnSpLocks/>
          </p:cNvCxnSpPr>
          <p:nvPr/>
        </p:nvCxnSpPr>
        <p:spPr>
          <a:xfrm flipV="1">
            <a:off x="3596640" y="1280142"/>
            <a:ext cx="1663332" cy="38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xão reta 79">
            <a:extLst>
              <a:ext uri="{FF2B5EF4-FFF2-40B4-BE49-F238E27FC236}">
                <a16:creationId xmlns:a16="http://schemas.microsoft.com/office/drawing/2014/main" id="{F60D44EB-C8E5-CB10-8416-F5952B774389}"/>
              </a:ext>
            </a:extLst>
          </p:cNvPr>
          <p:cNvCxnSpPr>
            <a:stCxn id="62" idx="3"/>
            <a:endCxn id="63" idx="1"/>
          </p:cNvCxnSpPr>
          <p:nvPr/>
        </p:nvCxnSpPr>
        <p:spPr>
          <a:xfrm>
            <a:off x="6265211" y="1189355"/>
            <a:ext cx="1444626" cy="81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28D1FE7F-35AC-0205-57E5-B4EFF8D912EE}"/>
              </a:ext>
            </a:extLst>
          </p:cNvPr>
          <p:cNvSpPr txBox="1"/>
          <p:nvPr/>
        </p:nvSpPr>
        <p:spPr>
          <a:xfrm>
            <a:off x="1442720" y="2305367"/>
            <a:ext cx="665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1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8A36594A-6905-D8E8-B865-14AD361ACC08}"/>
              </a:ext>
            </a:extLst>
          </p:cNvPr>
          <p:cNvSpPr txBox="1"/>
          <p:nvPr/>
        </p:nvSpPr>
        <p:spPr>
          <a:xfrm>
            <a:off x="1671002" y="941802"/>
            <a:ext cx="460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N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E82AD0AF-80CD-9C68-8DD2-44AE01B8BEAF}"/>
              </a:ext>
            </a:extLst>
          </p:cNvPr>
          <p:cNvSpPr txBox="1"/>
          <p:nvPr/>
        </p:nvSpPr>
        <p:spPr>
          <a:xfrm>
            <a:off x="3723640" y="1376303"/>
            <a:ext cx="540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N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80A55CEC-23F4-4B40-47BD-0CD1DB9B40CC}"/>
              </a:ext>
            </a:extLst>
          </p:cNvPr>
          <p:cNvSpPr txBox="1"/>
          <p:nvPr/>
        </p:nvSpPr>
        <p:spPr>
          <a:xfrm>
            <a:off x="7427144" y="1224823"/>
            <a:ext cx="38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092300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7CE771B-800D-D1FD-72BF-AA07C1710D59}"/>
              </a:ext>
            </a:extLst>
          </p:cNvPr>
          <p:cNvSpPr/>
          <p:nvPr/>
        </p:nvSpPr>
        <p:spPr>
          <a:xfrm>
            <a:off x="132080" y="883920"/>
            <a:ext cx="74168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ATL</a:t>
            </a:r>
          </a:p>
        </p:txBody>
      </p:sp>
      <p:sp>
        <p:nvSpPr>
          <p:cNvPr id="3" name="Losango 2">
            <a:extLst>
              <a:ext uri="{FF2B5EF4-FFF2-40B4-BE49-F238E27FC236}">
                <a16:creationId xmlns:a16="http://schemas.microsoft.com/office/drawing/2014/main" id="{BCD80FDA-F666-6A3E-3235-F78517AEEEEA}"/>
              </a:ext>
            </a:extLst>
          </p:cNvPr>
          <p:cNvSpPr/>
          <p:nvPr/>
        </p:nvSpPr>
        <p:spPr>
          <a:xfrm>
            <a:off x="1463040" y="670560"/>
            <a:ext cx="1270000" cy="1066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organizado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C6F2294-C804-A17D-832C-F438ACEB5897}"/>
              </a:ext>
            </a:extLst>
          </p:cNvPr>
          <p:cNvSpPr/>
          <p:nvPr/>
        </p:nvSpPr>
        <p:spPr>
          <a:xfrm>
            <a:off x="3047365" y="924560"/>
            <a:ext cx="112776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Turmas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1CF59B3-C0D5-06AB-2F38-B666E9CEA079}"/>
              </a:ext>
            </a:extLst>
          </p:cNvPr>
          <p:cNvSpPr/>
          <p:nvPr/>
        </p:nvSpPr>
        <p:spPr>
          <a:xfrm>
            <a:off x="2012950" y="29210"/>
            <a:ext cx="1244600" cy="644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Nº max alunos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AE50CB-BA0F-74B3-C753-6F9021DA6FCF}"/>
              </a:ext>
            </a:extLst>
          </p:cNvPr>
          <p:cNvSpPr/>
          <p:nvPr/>
        </p:nvSpPr>
        <p:spPr>
          <a:xfrm>
            <a:off x="3295649" y="29210"/>
            <a:ext cx="1949451" cy="390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identificador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54D05A-A49F-8250-3577-C89BB6FBB93B}"/>
              </a:ext>
            </a:extLst>
          </p:cNvPr>
          <p:cNvSpPr/>
          <p:nvPr/>
        </p:nvSpPr>
        <p:spPr>
          <a:xfrm>
            <a:off x="3178175" y="436245"/>
            <a:ext cx="1456055" cy="44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Ano letivo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2AE26F-93F2-FA05-0EB3-B7F0741BC274}"/>
              </a:ext>
            </a:extLst>
          </p:cNvPr>
          <p:cNvSpPr/>
          <p:nvPr/>
        </p:nvSpPr>
        <p:spPr>
          <a:xfrm>
            <a:off x="4798694" y="436245"/>
            <a:ext cx="1784985" cy="390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designação</a:t>
            </a:r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3D3D1CA9-0499-4AD4-5365-B810C0436809}"/>
              </a:ext>
            </a:extLst>
          </p:cNvPr>
          <p:cNvCxnSpPr>
            <a:stCxn id="5" idx="4"/>
          </p:cNvCxnSpPr>
          <p:nvPr/>
        </p:nvCxnSpPr>
        <p:spPr>
          <a:xfrm>
            <a:off x="2635250" y="673735"/>
            <a:ext cx="412115" cy="321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2C13084C-BAB3-2C25-B650-6D6F7287157A}"/>
              </a:ext>
            </a:extLst>
          </p:cNvPr>
          <p:cNvCxnSpPr>
            <a:stCxn id="7" idx="3"/>
            <a:endCxn id="4" idx="0"/>
          </p:cNvCxnSpPr>
          <p:nvPr/>
        </p:nvCxnSpPr>
        <p:spPr>
          <a:xfrm>
            <a:off x="3391409" y="818360"/>
            <a:ext cx="219836" cy="10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: Ângulo Reto 15">
            <a:extLst>
              <a:ext uri="{FF2B5EF4-FFF2-40B4-BE49-F238E27FC236}">
                <a16:creationId xmlns:a16="http://schemas.microsoft.com/office/drawing/2014/main" id="{471760EE-B4A1-201C-2EA4-8AA768EC6DA6}"/>
              </a:ext>
            </a:extLst>
          </p:cNvPr>
          <p:cNvCxnSpPr>
            <a:cxnSpLocks/>
          </p:cNvCxnSpPr>
          <p:nvPr/>
        </p:nvCxnSpPr>
        <p:spPr>
          <a:xfrm rot="5400000">
            <a:off x="4061303" y="399892"/>
            <a:ext cx="726121" cy="629284"/>
          </a:xfrm>
          <a:prstGeom prst="bentConnector3">
            <a:avLst>
              <a:gd name="adj1" fmla="val 86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: Ângulo Reto 22">
            <a:extLst>
              <a:ext uri="{FF2B5EF4-FFF2-40B4-BE49-F238E27FC236}">
                <a16:creationId xmlns:a16="http://schemas.microsoft.com/office/drawing/2014/main" id="{DCB26041-BF25-1E48-5207-2BBD494AEA4F}"/>
              </a:ext>
            </a:extLst>
          </p:cNvPr>
          <p:cNvCxnSpPr>
            <a:cxnSpLocks/>
            <a:stCxn id="8" idx="4"/>
          </p:cNvCxnSpPr>
          <p:nvPr/>
        </p:nvCxnSpPr>
        <p:spPr>
          <a:xfrm rot="5400000">
            <a:off x="4824335" y="146607"/>
            <a:ext cx="186689" cy="15470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osango 25">
            <a:extLst>
              <a:ext uri="{FF2B5EF4-FFF2-40B4-BE49-F238E27FC236}">
                <a16:creationId xmlns:a16="http://schemas.microsoft.com/office/drawing/2014/main" id="{5C46EAEE-DCB7-FFD0-660D-B9E607E07ADC}"/>
              </a:ext>
            </a:extLst>
          </p:cNvPr>
          <p:cNvSpPr/>
          <p:nvPr/>
        </p:nvSpPr>
        <p:spPr>
          <a:xfrm>
            <a:off x="5271771" y="1013460"/>
            <a:ext cx="1648458" cy="6848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Dadas por</a:t>
            </a:r>
          </a:p>
        </p:txBody>
      </p:sp>
      <p:cxnSp>
        <p:nvCxnSpPr>
          <p:cNvPr id="28" name="Conexão reta 27">
            <a:extLst>
              <a:ext uri="{FF2B5EF4-FFF2-40B4-BE49-F238E27FC236}">
                <a16:creationId xmlns:a16="http://schemas.microsoft.com/office/drawing/2014/main" id="{9CEC43BB-2A94-C5BB-94D0-7692D43981A3}"/>
              </a:ext>
            </a:extLst>
          </p:cNvPr>
          <p:cNvCxnSpPr>
            <a:stCxn id="4" idx="3"/>
            <a:endCxn id="26" idx="1"/>
          </p:cNvCxnSpPr>
          <p:nvPr/>
        </p:nvCxnSpPr>
        <p:spPr>
          <a:xfrm>
            <a:off x="4175125" y="1203960"/>
            <a:ext cx="1096646" cy="151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D392324D-83EA-4AA4-531E-F13E9A4D1C45}"/>
              </a:ext>
            </a:extLst>
          </p:cNvPr>
          <p:cNvSpPr/>
          <p:nvPr/>
        </p:nvSpPr>
        <p:spPr>
          <a:xfrm>
            <a:off x="7818120" y="1117600"/>
            <a:ext cx="1071880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Professor</a:t>
            </a:r>
          </a:p>
        </p:txBody>
      </p: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E464BC73-CF09-65EF-2E81-91616A3BAA89}"/>
              </a:ext>
            </a:extLst>
          </p:cNvPr>
          <p:cNvCxnSpPr>
            <a:stCxn id="26" idx="3"/>
            <a:endCxn id="29" idx="1"/>
          </p:cNvCxnSpPr>
          <p:nvPr/>
        </p:nvCxnSpPr>
        <p:spPr>
          <a:xfrm>
            <a:off x="6920229" y="1355883"/>
            <a:ext cx="897891" cy="13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54A2BB3-53D3-FC9A-A870-799425E6093A}"/>
              </a:ext>
            </a:extLst>
          </p:cNvPr>
          <p:cNvSpPr/>
          <p:nvPr/>
        </p:nvSpPr>
        <p:spPr>
          <a:xfrm>
            <a:off x="6920229" y="192506"/>
            <a:ext cx="2166019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d.nascimento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D312A7E-C447-38F1-6FDD-3080BB4558F9}"/>
              </a:ext>
            </a:extLst>
          </p:cNvPr>
          <p:cNvSpPr/>
          <p:nvPr/>
        </p:nvSpPr>
        <p:spPr>
          <a:xfrm>
            <a:off x="9124749" y="115503"/>
            <a:ext cx="1174283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Nº func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B107C1-72F6-B828-7A2E-9D87DA64B347}"/>
              </a:ext>
            </a:extLst>
          </p:cNvPr>
          <p:cNvSpPr/>
          <p:nvPr/>
        </p:nvSpPr>
        <p:spPr>
          <a:xfrm>
            <a:off x="10655166" y="227898"/>
            <a:ext cx="1404754" cy="656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telefone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D20F5D0-9571-D297-F36F-9D02759260AA}"/>
              </a:ext>
            </a:extLst>
          </p:cNvPr>
          <p:cNvSpPr/>
          <p:nvPr/>
        </p:nvSpPr>
        <p:spPr>
          <a:xfrm>
            <a:off x="9961979" y="1326582"/>
            <a:ext cx="1386373" cy="684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morada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A96F417-21A7-8565-E14A-7CC9C9C1A16C}"/>
              </a:ext>
            </a:extLst>
          </p:cNvPr>
          <p:cNvSpPr/>
          <p:nvPr/>
        </p:nvSpPr>
        <p:spPr>
          <a:xfrm>
            <a:off x="11101703" y="875370"/>
            <a:ext cx="988664" cy="656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cc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B296552-729E-16B0-7AB5-56D47D65F8AC}"/>
              </a:ext>
            </a:extLst>
          </p:cNvPr>
          <p:cNvSpPr/>
          <p:nvPr/>
        </p:nvSpPr>
        <p:spPr>
          <a:xfrm>
            <a:off x="10116152" y="2070732"/>
            <a:ext cx="1164656" cy="473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nome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BCC8F48-AF9E-056F-DE3B-AB6D9D74FDF6}"/>
              </a:ext>
            </a:extLst>
          </p:cNvPr>
          <p:cNvSpPr/>
          <p:nvPr/>
        </p:nvSpPr>
        <p:spPr>
          <a:xfrm>
            <a:off x="8758989" y="2041908"/>
            <a:ext cx="1071880" cy="502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email</a:t>
            </a:r>
          </a:p>
        </p:txBody>
      </p:sp>
      <p:cxnSp>
        <p:nvCxnSpPr>
          <p:cNvPr id="40" name="Conexão reta 39">
            <a:extLst>
              <a:ext uri="{FF2B5EF4-FFF2-40B4-BE49-F238E27FC236}">
                <a16:creationId xmlns:a16="http://schemas.microsoft.com/office/drawing/2014/main" id="{EDD87E5C-C55B-A4EE-2F13-B20F90BA0C38}"/>
              </a:ext>
            </a:extLst>
          </p:cNvPr>
          <p:cNvCxnSpPr/>
          <p:nvPr/>
        </p:nvCxnSpPr>
        <p:spPr>
          <a:xfrm>
            <a:off x="7818120" y="695426"/>
            <a:ext cx="228600" cy="422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xão reta 41">
            <a:extLst>
              <a:ext uri="{FF2B5EF4-FFF2-40B4-BE49-F238E27FC236}">
                <a16:creationId xmlns:a16="http://schemas.microsoft.com/office/drawing/2014/main" id="{8B2BDF7E-7C36-B715-CEFB-C21DFC681DD4}"/>
              </a:ext>
            </a:extLst>
          </p:cNvPr>
          <p:cNvCxnSpPr/>
          <p:nvPr/>
        </p:nvCxnSpPr>
        <p:spPr>
          <a:xfrm flipH="1">
            <a:off x="8489147" y="461578"/>
            <a:ext cx="953235" cy="736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xão reta 43">
            <a:extLst>
              <a:ext uri="{FF2B5EF4-FFF2-40B4-BE49-F238E27FC236}">
                <a16:creationId xmlns:a16="http://schemas.microsoft.com/office/drawing/2014/main" id="{F85AD2E0-0035-AC6B-4E48-B99C55531730}"/>
              </a:ext>
            </a:extLst>
          </p:cNvPr>
          <p:cNvCxnSpPr/>
          <p:nvPr/>
        </p:nvCxnSpPr>
        <p:spPr>
          <a:xfrm flipH="1">
            <a:off x="8758989" y="670560"/>
            <a:ext cx="1896177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xão reta 47">
            <a:extLst>
              <a:ext uri="{FF2B5EF4-FFF2-40B4-BE49-F238E27FC236}">
                <a16:creationId xmlns:a16="http://schemas.microsoft.com/office/drawing/2014/main" id="{9E5D7F90-8BA5-186B-B4DE-26AE59A88B51}"/>
              </a:ext>
            </a:extLst>
          </p:cNvPr>
          <p:cNvCxnSpPr>
            <a:stCxn id="36" idx="1"/>
          </p:cNvCxnSpPr>
          <p:nvPr/>
        </p:nvCxnSpPr>
        <p:spPr>
          <a:xfrm flipH="1">
            <a:off x="8890000" y="971442"/>
            <a:ext cx="2356489" cy="284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xão reta 49">
            <a:extLst>
              <a:ext uri="{FF2B5EF4-FFF2-40B4-BE49-F238E27FC236}">
                <a16:creationId xmlns:a16="http://schemas.microsoft.com/office/drawing/2014/main" id="{18D9098C-43B7-B60E-0377-B0203C7E3ADC}"/>
              </a:ext>
            </a:extLst>
          </p:cNvPr>
          <p:cNvCxnSpPr/>
          <p:nvPr/>
        </p:nvCxnSpPr>
        <p:spPr>
          <a:xfrm flipH="1" flipV="1">
            <a:off x="8870530" y="1544421"/>
            <a:ext cx="1242879" cy="7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xão reta 51">
            <a:extLst>
              <a:ext uri="{FF2B5EF4-FFF2-40B4-BE49-F238E27FC236}">
                <a16:creationId xmlns:a16="http://schemas.microsoft.com/office/drawing/2014/main" id="{9681A3C5-F6F7-AC51-A131-915A20613CF4}"/>
              </a:ext>
            </a:extLst>
          </p:cNvPr>
          <p:cNvCxnSpPr>
            <a:stCxn id="37" idx="1"/>
          </p:cNvCxnSpPr>
          <p:nvPr/>
        </p:nvCxnSpPr>
        <p:spPr>
          <a:xfrm flipH="1" flipV="1">
            <a:off x="8639568" y="1611346"/>
            <a:ext cx="1647144" cy="528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53">
            <a:extLst>
              <a:ext uri="{FF2B5EF4-FFF2-40B4-BE49-F238E27FC236}">
                <a16:creationId xmlns:a16="http://schemas.microsoft.com/office/drawing/2014/main" id="{89C14C79-48A6-C538-A3D0-FF4D1BCB07A6}"/>
              </a:ext>
            </a:extLst>
          </p:cNvPr>
          <p:cNvCxnSpPr>
            <a:endCxn id="29" idx="2"/>
          </p:cNvCxnSpPr>
          <p:nvPr/>
        </p:nvCxnSpPr>
        <p:spPr>
          <a:xfrm flipH="1" flipV="1">
            <a:off x="8354060" y="1620520"/>
            <a:ext cx="611704" cy="608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xão reta 55">
            <a:extLst>
              <a:ext uri="{FF2B5EF4-FFF2-40B4-BE49-F238E27FC236}">
                <a16:creationId xmlns:a16="http://schemas.microsoft.com/office/drawing/2014/main" id="{097D92E6-F421-240F-30E2-D3FBDB2A7F0A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48632" y="1198346"/>
            <a:ext cx="714408" cy="5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xão reta 57">
            <a:extLst>
              <a:ext uri="{FF2B5EF4-FFF2-40B4-BE49-F238E27FC236}">
                <a16:creationId xmlns:a16="http://schemas.microsoft.com/office/drawing/2014/main" id="{EDAD86EA-8A67-DE03-4040-0F670D074577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733040" y="1203960"/>
            <a:ext cx="314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Losango 58">
            <a:extLst>
              <a:ext uri="{FF2B5EF4-FFF2-40B4-BE49-F238E27FC236}">
                <a16:creationId xmlns:a16="http://schemas.microsoft.com/office/drawing/2014/main" id="{AFF8F330-9FA1-1E00-BC9D-AE11D5323EB6}"/>
              </a:ext>
            </a:extLst>
          </p:cNvPr>
          <p:cNvSpPr/>
          <p:nvPr/>
        </p:nvSpPr>
        <p:spPr>
          <a:xfrm>
            <a:off x="3047365" y="1950509"/>
            <a:ext cx="1237448" cy="9663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tem</a:t>
            </a:r>
          </a:p>
        </p:txBody>
      </p:sp>
      <p:cxnSp>
        <p:nvCxnSpPr>
          <p:cNvPr id="61" name="Conexão reta 60">
            <a:extLst>
              <a:ext uri="{FF2B5EF4-FFF2-40B4-BE49-F238E27FC236}">
                <a16:creationId xmlns:a16="http://schemas.microsoft.com/office/drawing/2014/main" id="{4C003E9C-7B82-C884-92BA-5830352246B5}"/>
              </a:ext>
            </a:extLst>
          </p:cNvPr>
          <p:cNvCxnSpPr>
            <a:cxnSpLocks/>
          </p:cNvCxnSpPr>
          <p:nvPr/>
        </p:nvCxnSpPr>
        <p:spPr>
          <a:xfrm flipV="1">
            <a:off x="3666089" y="1487620"/>
            <a:ext cx="0" cy="656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61">
            <a:extLst>
              <a:ext uri="{FF2B5EF4-FFF2-40B4-BE49-F238E27FC236}">
                <a16:creationId xmlns:a16="http://schemas.microsoft.com/office/drawing/2014/main" id="{0AF2B5F9-3521-050B-A2FA-CB3E9C1EF65E}"/>
              </a:ext>
            </a:extLst>
          </p:cNvPr>
          <p:cNvSpPr/>
          <p:nvPr/>
        </p:nvSpPr>
        <p:spPr>
          <a:xfrm>
            <a:off x="2999180" y="3543002"/>
            <a:ext cx="1333818" cy="437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Atividades</a:t>
            </a:r>
          </a:p>
        </p:txBody>
      </p:sp>
      <p:cxnSp>
        <p:nvCxnSpPr>
          <p:cNvPr id="64" name="Conexão reta 63">
            <a:extLst>
              <a:ext uri="{FF2B5EF4-FFF2-40B4-BE49-F238E27FC236}">
                <a16:creationId xmlns:a16="http://schemas.microsoft.com/office/drawing/2014/main" id="{E64A0BC3-A80F-FBEC-B34A-E7F98A9205D2}"/>
              </a:ext>
            </a:extLst>
          </p:cNvPr>
          <p:cNvCxnSpPr>
            <a:stCxn id="62" idx="0"/>
            <a:endCxn id="59" idx="2"/>
          </p:cNvCxnSpPr>
          <p:nvPr/>
        </p:nvCxnSpPr>
        <p:spPr>
          <a:xfrm flipV="1">
            <a:off x="3666089" y="2916829"/>
            <a:ext cx="0" cy="626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xão reta 65">
            <a:extLst>
              <a:ext uri="{FF2B5EF4-FFF2-40B4-BE49-F238E27FC236}">
                <a16:creationId xmlns:a16="http://schemas.microsoft.com/office/drawing/2014/main" id="{93D10DD2-55EC-47BC-0ADC-6796A235FDE5}"/>
              </a:ext>
            </a:extLst>
          </p:cNvPr>
          <p:cNvCxnSpPr/>
          <p:nvPr/>
        </p:nvCxnSpPr>
        <p:spPr>
          <a:xfrm>
            <a:off x="873760" y="1279921"/>
            <a:ext cx="714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193B531E-FC46-B412-2E60-6BA1DCBA9284}"/>
              </a:ext>
            </a:extLst>
          </p:cNvPr>
          <p:cNvSpPr/>
          <p:nvPr/>
        </p:nvSpPr>
        <p:spPr>
          <a:xfrm>
            <a:off x="0" y="3761788"/>
            <a:ext cx="2012950" cy="635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identificador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1D9539E-AEC2-0025-15CC-4282524D48AB}"/>
              </a:ext>
            </a:extLst>
          </p:cNvPr>
          <p:cNvSpPr/>
          <p:nvPr/>
        </p:nvSpPr>
        <p:spPr>
          <a:xfrm>
            <a:off x="741680" y="4828588"/>
            <a:ext cx="1096745" cy="558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custo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DFDF335-94E6-7CB9-D473-C379D616AD4C}"/>
              </a:ext>
            </a:extLst>
          </p:cNvPr>
          <p:cNvSpPr/>
          <p:nvPr/>
        </p:nvSpPr>
        <p:spPr>
          <a:xfrm>
            <a:off x="2329313" y="4828588"/>
            <a:ext cx="1955499" cy="705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designação</a:t>
            </a:r>
          </a:p>
        </p:txBody>
      </p:sp>
      <p:cxnSp>
        <p:nvCxnSpPr>
          <p:cNvPr id="73" name="Conexão reta 72">
            <a:extLst>
              <a:ext uri="{FF2B5EF4-FFF2-40B4-BE49-F238E27FC236}">
                <a16:creationId xmlns:a16="http://schemas.microsoft.com/office/drawing/2014/main" id="{2ADD10C7-6C70-5EC6-738D-C5C2CD8A319C}"/>
              </a:ext>
            </a:extLst>
          </p:cNvPr>
          <p:cNvCxnSpPr>
            <a:endCxn id="62" idx="1"/>
          </p:cNvCxnSpPr>
          <p:nvPr/>
        </p:nvCxnSpPr>
        <p:spPr>
          <a:xfrm flipV="1">
            <a:off x="1838425" y="3761789"/>
            <a:ext cx="1160755" cy="309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xão reta 74">
            <a:extLst>
              <a:ext uri="{FF2B5EF4-FFF2-40B4-BE49-F238E27FC236}">
                <a16:creationId xmlns:a16="http://schemas.microsoft.com/office/drawing/2014/main" id="{01D46850-05AE-186D-CCB9-191744941D1C}"/>
              </a:ext>
            </a:extLst>
          </p:cNvPr>
          <p:cNvCxnSpPr>
            <a:stCxn id="70" idx="7"/>
          </p:cNvCxnSpPr>
          <p:nvPr/>
        </p:nvCxnSpPr>
        <p:spPr>
          <a:xfrm flipV="1">
            <a:off x="1677810" y="3980575"/>
            <a:ext cx="1430615" cy="929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xão reta 76">
            <a:extLst>
              <a:ext uri="{FF2B5EF4-FFF2-40B4-BE49-F238E27FC236}">
                <a16:creationId xmlns:a16="http://schemas.microsoft.com/office/drawing/2014/main" id="{76CC79B3-EFE4-62BD-9998-5253A3B10320}"/>
              </a:ext>
            </a:extLst>
          </p:cNvPr>
          <p:cNvCxnSpPr/>
          <p:nvPr/>
        </p:nvCxnSpPr>
        <p:spPr>
          <a:xfrm flipH="1" flipV="1">
            <a:off x="3513221" y="3898232"/>
            <a:ext cx="98024" cy="1039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Losango 77">
            <a:extLst>
              <a:ext uri="{FF2B5EF4-FFF2-40B4-BE49-F238E27FC236}">
                <a16:creationId xmlns:a16="http://schemas.microsoft.com/office/drawing/2014/main" id="{81955DA6-4086-4A32-ADD9-4BF0A23D3021}"/>
              </a:ext>
            </a:extLst>
          </p:cNvPr>
          <p:cNvSpPr/>
          <p:nvPr/>
        </p:nvSpPr>
        <p:spPr>
          <a:xfrm>
            <a:off x="4668636" y="3419365"/>
            <a:ext cx="2805741" cy="6848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frequentada</a:t>
            </a:r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B4705F50-C904-2FA7-17D2-B456AC954DF4}"/>
              </a:ext>
            </a:extLst>
          </p:cNvPr>
          <p:cNvSpPr/>
          <p:nvPr/>
        </p:nvSpPr>
        <p:spPr>
          <a:xfrm>
            <a:off x="7685003" y="3510327"/>
            <a:ext cx="1280761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alunos</a:t>
            </a:r>
          </a:p>
        </p:txBody>
      </p:sp>
      <p:cxnSp>
        <p:nvCxnSpPr>
          <p:cNvPr id="81" name="Conexão reta 80">
            <a:extLst>
              <a:ext uri="{FF2B5EF4-FFF2-40B4-BE49-F238E27FC236}">
                <a16:creationId xmlns:a16="http://schemas.microsoft.com/office/drawing/2014/main" id="{DF49E725-57B8-326D-D825-C412B84F4C53}"/>
              </a:ext>
            </a:extLst>
          </p:cNvPr>
          <p:cNvCxnSpPr>
            <a:stCxn id="62" idx="3"/>
            <a:endCxn id="78" idx="1"/>
          </p:cNvCxnSpPr>
          <p:nvPr/>
        </p:nvCxnSpPr>
        <p:spPr>
          <a:xfrm flipV="1">
            <a:off x="4332998" y="3761788"/>
            <a:ext cx="3356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xão reta 82">
            <a:extLst>
              <a:ext uri="{FF2B5EF4-FFF2-40B4-BE49-F238E27FC236}">
                <a16:creationId xmlns:a16="http://schemas.microsoft.com/office/drawing/2014/main" id="{56C56D14-8CE0-BEBB-685E-C666DF82CED2}"/>
              </a:ext>
            </a:extLst>
          </p:cNvPr>
          <p:cNvCxnSpPr>
            <a:stCxn id="78" idx="3"/>
            <a:endCxn id="79" idx="1"/>
          </p:cNvCxnSpPr>
          <p:nvPr/>
        </p:nvCxnSpPr>
        <p:spPr>
          <a:xfrm flipV="1">
            <a:off x="7474377" y="3761787"/>
            <a:ext cx="21062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D77744B9-1B64-2DE9-6ACE-05BF297797D5}"/>
              </a:ext>
            </a:extLst>
          </p:cNvPr>
          <p:cNvSpPr/>
          <p:nvPr/>
        </p:nvSpPr>
        <p:spPr>
          <a:xfrm>
            <a:off x="6583679" y="2543874"/>
            <a:ext cx="1164656" cy="473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nome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5BB04B5-1AA4-1800-2DED-8E3A1A7DE5E3}"/>
              </a:ext>
            </a:extLst>
          </p:cNvPr>
          <p:cNvSpPr/>
          <p:nvPr/>
        </p:nvSpPr>
        <p:spPr>
          <a:xfrm>
            <a:off x="7938127" y="2623640"/>
            <a:ext cx="605720" cy="555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cc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1B8753E-5457-B9E7-C6AA-FF7925F0449C}"/>
              </a:ext>
            </a:extLst>
          </p:cNvPr>
          <p:cNvSpPr/>
          <p:nvPr/>
        </p:nvSpPr>
        <p:spPr>
          <a:xfrm>
            <a:off x="9124749" y="2745667"/>
            <a:ext cx="2044299" cy="802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d.nascimento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3A5F79C-F73E-6095-E057-40786DE8A19B}"/>
              </a:ext>
            </a:extLst>
          </p:cNvPr>
          <p:cNvSpPr/>
          <p:nvPr/>
        </p:nvSpPr>
        <p:spPr>
          <a:xfrm>
            <a:off x="9491969" y="3761787"/>
            <a:ext cx="1754520" cy="528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morada</a:t>
            </a:r>
          </a:p>
        </p:txBody>
      </p:sp>
      <p:cxnSp>
        <p:nvCxnSpPr>
          <p:cNvPr id="92" name="Conexão reta 91">
            <a:extLst>
              <a:ext uri="{FF2B5EF4-FFF2-40B4-BE49-F238E27FC236}">
                <a16:creationId xmlns:a16="http://schemas.microsoft.com/office/drawing/2014/main" id="{D9F9BE41-9476-9F9D-6908-5EAF32D50397}"/>
              </a:ext>
            </a:extLst>
          </p:cNvPr>
          <p:cNvCxnSpPr/>
          <p:nvPr/>
        </p:nvCxnSpPr>
        <p:spPr>
          <a:xfrm>
            <a:off x="7315392" y="3017016"/>
            <a:ext cx="578282" cy="588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xão reta 93">
            <a:extLst>
              <a:ext uri="{FF2B5EF4-FFF2-40B4-BE49-F238E27FC236}">
                <a16:creationId xmlns:a16="http://schemas.microsoft.com/office/drawing/2014/main" id="{A3A37C93-43E9-2304-EA53-7BE373302FB6}"/>
              </a:ext>
            </a:extLst>
          </p:cNvPr>
          <p:cNvCxnSpPr>
            <a:stCxn id="88" idx="4"/>
            <a:endCxn id="79" idx="0"/>
          </p:cNvCxnSpPr>
          <p:nvPr/>
        </p:nvCxnSpPr>
        <p:spPr>
          <a:xfrm>
            <a:off x="8240987" y="3179520"/>
            <a:ext cx="84397" cy="330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xão reta 95">
            <a:extLst>
              <a:ext uri="{FF2B5EF4-FFF2-40B4-BE49-F238E27FC236}">
                <a16:creationId xmlns:a16="http://schemas.microsoft.com/office/drawing/2014/main" id="{E210BFE0-89B9-2F84-6B3C-54A41F53E6BA}"/>
              </a:ext>
            </a:extLst>
          </p:cNvPr>
          <p:cNvCxnSpPr/>
          <p:nvPr/>
        </p:nvCxnSpPr>
        <p:spPr>
          <a:xfrm flipH="1">
            <a:off x="8733639" y="3272589"/>
            <a:ext cx="534985" cy="333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xão reta 97">
            <a:extLst>
              <a:ext uri="{FF2B5EF4-FFF2-40B4-BE49-F238E27FC236}">
                <a16:creationId xmlns:a16="http://schemas.microsoft.com/office/drawing/2014/main" id="{94EF7B1F-312D-2F80-82D0-4E95DAD40D2F}"/>
              </a:ext>
            </a:extLst>
          </p:cNvPr>
          <p:cNvCxnSpPr>
            <a:cxnSpLocks/>
          </p:cNvCxnSpPr>
          <p:nvPr/>
        </p:nvCxnSpPr>
        <p:spPr>
          <a:xfrm flipH="1" flipV="1">
            <a:off x="8818036" y="3879319"/>
            <a:ext cx="930877" cy="192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Losango 99">
            <a:extLst>
              <a:ext uri="{FF2B5EF4-FFF2-40B4-BE49-F238E27FC236}">
                <a16:creationId xmlns:a16="http://schemas.microsoft.com/office/drawing/2014/main" id="{8AC97A05-18A1-AF46-C3FE-A66073E81B3D}"/>
              </a:ext>
            </a:extLst>
          </p:cNvPr>
          <p:cNvSpPr/>
          <p:nvPr/>
        </p:nvSpPr>
        <p:spPr>
          <a:xfrm>
            <a:off x="7893674" y="4284761"/>
            <a:ext cx="1192574" cy="60191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tem</a:t>
            </a:r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897D71DA-4F6B-6970-5B7D-E748E6C5B792}"/>
              </a:ext>
            </a:extLst>
          </p:cNvPr>
          <p:cNvSpPr/>
          <p:nvPr/>
        </p:nvSpPr>
        <p:spPr>
          <a:xfrm>
            <a:off x="7685003" y="5387386"/>
            <a:ext cx="1806966" cy="599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Encarregado de educação</a:t>
            </a:r>
          </a:p>
        </p:txBody>
      </p:sp>
      <p:cxnSp>
        <p:nvCxnSpPr>
          <p:cNvPr id="103" name="Conexão reta 102">
            <a:extLst>
              <a:ext uri="{FF2B5EF4-FFF2-40B4-BE49-F238E27FC236}">
                <a16:creationId xmlns:a16="http://schemas.microsoft.com/office/drawing/2014/main" id="{399A7187-5DFB-9BE9-5798-EE717C330962}"/>
              </a:ext>
            </a:extLst>
          </p:cNvPr>
          <p:cNvCxnSpPr>
            <a:stCxn id="79" idx="2"/>
            <a:endCxn id="100" idx="0"/>
          </p:cNvCxnSpPr>
          <p:nvPr/>
        </p:nvCxnSpPr>
        <p:spPr>
          <a:xfrm>
            <a:off x="8325384" y="4013247"/>
            <a:ext cx="164577" cy="271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xão reta 104">
            <a:extLst>
              <a:ext uri="{FF2B5EF4-FFF2-40B4-BE49-F238E27FC236}">
                <a16:creationId xmlns:a16="http://schemas.microsoft.com/office/drawing/2014/main" id="{6384F0CE-7E63-33F8-0F07-15239DB5DE88}"/>
              </a:ext>
            </a:extLst>
          </p:cNvPr>
          <p:cNvCxnSpPr>
            <a:stCxn id="100" idx="2"/>
            <a:endCxn id="101" idx="0"/>
          </p:cNvCxnSpPr>
          <p:nvPr/>
        </p:nvCxnSpPr>
        <p:spPr>
          <a:xfrm>
            <a:off x="8489961" y="4886678"/>
            <a:ext cx="98525" cy="500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99DA326E-424D-DC18-7ADB-2E7375F67DD5}"/>
              </a:ext>
            </a:extLst>
          </p:cNvPr>
          <p:cNvSpPr/>
          <p:nvPr/>
        </p:nvSpPr>
        <p:spPr>
          <a:xfrm>
            <a:off x="5542020" y="4746879"/>
            <a:ext cx="1058971" cy="780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nome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80EA9F6-2944-2FA6-F854-13315B058EA9}"/>
              </a:ext>
            </a:extLst>
          </p:cNvPr>
          <p:cNvSpPr/>
          <p:nvPr/>
        </p:nvSpPr>
        <p:spPr>
          <a:xfrm>
            <a:off x="5820116" y="5689549"/>
            <a:ext cx="885876" cy="586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cc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B97665B-E8DE-0D4C-7C56-41BCB382D7F7}"/>
              </a:ext>
            </a:extLst>
          </p:cNvPr>
          <p:cNvSpPr/>
          <p:nvPr/>
        </p:nvSpPr>
        <p:spPr>
          <a:xfrm>
            <a:off x="7818120" y="6237171"/>
            <a:ext cx="1450504" cy="524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morada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DB8CA71-BB52-D9D6-B188-8F20BC78AEA4}"/>
              </a:ext>
            </a:extLst>
          </p:cNvPr>
          <p:cNvSpPr/>
          <p:nvPr/>
        </p:nvSpPr>
        <p:spPr>
          <a:xfrm>
            <a:off x="9748913" y="6269355"/>
            <a:ext cx="1531895" cy="473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telefone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29BCE62-1A78-C7EE-FFC7-08D3581F80F4}"/>
              </a:ext>
            </a:extLst>
          </p:cNvPr>
          <p:cNvSpPr/>
          <p:nvPr/>
        </p:nvSpPr>
        <p:spPr>
          <a:xfrm>
            <a:off x="6443734" y="6175363"/>
            <a:ext cx="1134242" cy="586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email</a:t>
            </a:r>
          </a:p>
        </p:txBody>
      </p:sp>
      <p:cxnSp>
        <p:nvCxnSpPr>
          <p:cNvPr id="112" name="Conexão reta 111">
            <a:extLst>
              <a:ext uri="{FF2B5EF4-FFF2-40B4-BE49-F238E27FC236}">
                <a16:creationId xmlns:a16="http://schemas.microsoft.com/office/drawing/2014/main" id="{A8FA65BB-E646-5B98-A891-33AEDD335B52}"/>
              </a:ext>
            </a:extLst>
          </p:cNvPr>
          <p:cNvCxnSpPr>
            <a:stCxn id="106" idx="6"/>
          </p:cNvCxnSpPr>
          <p:nvPr/>
        </p:nvCxnSpPr>
        <p:spPr>
          <a:xfrm>
            <a:off x="6600991" y="5137032"/>
            <a:ext cx="1147344" cy="365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xão reta 113">
            <a:extLst>
              <a:ext uri="{FF2B5EF4-FFF2-40B4-BE49-F238E27FC236}">
                <a16:creationId xmlns:a16="http://schemas.microsoft.com/office/drawing/2014/main" id="{D5BB8B2D-6281-6FC6-E079-3F4913DE5DF1}"/>
              </a:ext>
            </a:extLst>
          </p:cNvPr>
          <p:cNvCxnSpPr>
            <a:stCxn id="107" idx="6"/>
          </p:cNvCxnSpPr>
          <p:nvPr/>
        </p:nvCxnSpPr>
        <p:spPr>
          <a:xfrm flipV="1">
            <a:off x="6705992" y="5903054"/>
            <a:ext cx="1297246" cy="79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xão reta 116">
            <a:extLst>
              <a:ext uri="{FF2B5EF4-FFF2-40B4-BE49-F238E27FC236}">
                <a16:creationId xmlns:a16="http://schemas.microsoft.com/office/drawing/2014/main" id="{7145E0B0-9ECC-D422-E824-9B8E67491004}"/>
              </a:ext>
            </a:extLst>
          </p:cNvPr>
          <p:cNvCxnSpPr>
            <a:stCxn id="110" idx="6"/>
          </p:cNvCxnSpPr>
          <p:nvPr/>
        </p:nvCxnSpPr>
        <p:spPr>
          <a:xfrm flipV="1">
            <a:off x="7577976" y="5919500"/>
            <a:ext cx="262258" cy="548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xão reta 118">
            <a:extLst>
              <a:ext uri="{FF2B5EF4-FFF2-40B4-BE49-F238E27FC236}">
                <a16:creationId xmlns:a16="http://schemas.microsoft.com/office/drawing/2014/main" id="{B8409F36-6F60-769F-D821-268B6C6AE019}"/>
              </a:ext>
            </a:extLst>
          </p:cNvPr>
          <p:cNvCxnSpPr>
            <a:endCxn id="101" idx="2"/>
          </p:cNvCxnSpPr>
          <p:nvPr/>
        </p:nvCxnSpPr>
        <p:spPr>
          <a:xfrm flipH="1" flipV="1">
            <a:off x="8588486" y="5986914"/>
            <a:ext cx="51082" cy="396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xão reta 120">
            <a:extLst>
              <a:ext uri="{FF2B5EF4-FFF2-40B4-BE49-F238E27FC236}">
                <a16:creationId xmlns:a16="http://schemas.microsoft.com/office/drawing/2014/main" id="{6F8CBF3F-D76F-44E4-9368-30A68F795CAE}"/>
              </a:ext>
            </a:extLst>
          </p:cNvPr>
          <p:cNvCxnSpPr/>
          <p:nvPr/>
        </p:nvCxnSpPr>
        <p:spPr>
          <a:xfrm flipH="1" flipV="1">
            <a:off x="9268624" y="5882859"/>
            <a:ext cx="844785" cy="513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FA2BBAFC-61A8-6845-C678-DE9F9B69D430}"/>
              </a:ext>
            </a:extLst>
          </p:cNvPr>
          <p:cNvSpPr/>
          <p:nvPr/>
        </p:nvSpPr>
        <p:spPr>
          <a:xfrm>
            <a:off x="9830869" y="4645435"/>
            <a:ext cx="1449939" cy="699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Relação</a:t>
            </a:r>
          </a:p>
        </p:txBody>
      </p:sp>
      <p:cxnSp>
        <p:nvCxnSpPr>
          <p:cNvPr id="124" name="Conexão reta 123">
            <a:extLst>
              <a:ext uri="{FF2B5EF4-FFF2-40B4-BE49-F238E27FC236}">
                <a16:creationId xmlns:a16="http://schemas.microsoft.com/office/drawing/2014/main" id="{179EB705-4BA9-979C-9BF0-6BD043722FAF}"/>
              </a:ext>
            </a:extLst>
          </p:cNvPr>
          <p:cNvCxnSpPr/>
          <p:nvPr/>
        </p:nvCxnSpPr>
        <p:spPr>
          <a:xfrm flipH="1" flipV="1">
            <a:off x="8890000" y="4645435"/>
            <a:ext cx="1071979" cy="398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2D9D76EB-10B4-280F-C43E-0D5965BE73E2}"/>
              </a:ext>
            </a:extLst>
          </p:cNvPr>
          <p:cNvSpPr txBox="1"/>
          <p:nvPr/>
        </p:nvSpPr>
        <p:spPr>
          <a:xfrm>
            <a:off x="3627135" y="1465845"/>
            <a:ext cx="423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N</a:t>
            </a:r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9C531C91-080D-334C-160A-D1DC56D65ED4}"/>
              </a:ext>
            </a:extLst>
          </p:cNvPr>
          <p:cNvSpPr txBox="1"/>
          <p:nvPr/>
        </p:nvSpPr>
        <p:spPr>
          <a:xfrm>
            <a:off x="3611245" y="3285214"/>
            <a:ext cx="392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M</a:t>
            </a:r>
          </a:p>
        </p:txBody>
      </p:sp>
      <p:cxnSp>
        <p:nvCxnSpPr>
          <p:cNvPr id="129" name="Conexão reta 128">
            <a:extLst>
              <a:ext uri="{FF2B5EF4-FFF2-40B4-BE49-F238E27FC236}">
                <a16:creationId xmlns:a16="http://schemas.microsoft.com/office/drawing/2014/main" id="{F0652A1E-1F9E-9A4B-DBF0-2CD8EBD1B035}"/>
              </a:ext>
            </a:extLst>
          </p:cNvPr>
          <p:cNvCxnSpPr/>
          <p:nvPr/>
        </p:nvCxnSpPr>
        <p:spPr>
          <a:xfrm>
            <a:off x="6705992" y="1279921"/>
            <a:ext cx="1187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10E426BC-5113-CA69-D5DB-7A9BD5EBF066}"/>
              </a:ext>
            </a:extLst>
          </p:cNvPr>
          <p:cNvSpPr txBox="1"/>
          <p:nvPr/>
        </p:nvSpPr>
        <p:spPr>
          <a:xfrm>
            <a:off x="4304686" y="3696208"/>
            <a:ext cx="451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N</a:t>
            </a:r>
          </a:p>
        </p:txBody>
      </p: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2A566D42-2E4C-07C6-789B-5B36CFC208F6}"/>
              </a:ext>
            </a:extLst>
          </p:cNvPr>
          <p:cNvSpPr txBox="1"/>
          <p:nvPr/>
        </p:nvSpPr>
        <p:spPr>
          <a:xfrm>
            <a:off x="7381998" y="3689467"/>
            <a:ext cx="343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M</a:t>
            </a: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01587BE0-E240-586B-A140-BE9CF8A1496D}"/>
              </a:ext>
            </a:extLst>
          </p:cNvPr>
          <p:cNvSpPr txBox="1"/>
          <p:nvPr/>
        </p:nvSpPr>
        <p:spPr>
          <a:xfrm>
            <a:off x="8366122" y="3938086"/>
            <a:ext cx="367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1</a:t>
            </a:r>
          </a:p>
        </p:txBody>
      </p:sp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64863C24-F39D-692C-C07B-719B27C75D92}"/>
              </a:ext>
            </a:extLst>
          </p:cNvPr>
          <p:cNvSpPr txBox="1"/>
          <p:nvPr/>
        </p:nvSpPr>
        <p:spPr>
          <a:xfrm>
            <a:off x="8564248" y="5136854"/>
            <a:ext cx="326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5214065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149</Words>
  <Application>Microsoft Office PowerPoint</Application>
  <PresentationFormat>Ecrã Panorâmico</PresentationFormat>
  <Paragraphs>125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Santos</dc:creator>
  <cp:lastModifiedBy>Rafael Santos</cp:lastModifiedBy>
  <cp:revision>1</cp:revision>
  <dcterms:created xsi:type="dcterms:W3CDTF">2023-03-05T20:17:22Z</dcterms:created>
  <dcterms:modified xsi:type="dcterms:W3CDTF">2023-03-05T22:34:31Z</dcterms:modified>
</cp:coreProperties>
</file>