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18288000" cy="10287000"/>
  <p:notesSz cx="6858000" cy="9144000"/>
  <p:embeddedFontLst>
    <p:embeddedFont>
      <p:font typeface="Open Sans" panose="020B0606030504020204" pitchFamily="34" charset="0"/>
      <p:regular r:id="rId7"/>
      <p:bold r:id="rId8"/>
    </p:embeddedFont>
    <p:embeddedFont>
      <p:font typeface="Open Sans Bold" panose="020B0806030504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73727" y="1409700"/>
            <a:ext cx="6044146" cy="1586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270"/>
              </a:lnSpc>
              <a:spcBef>
                <a:spcPct val="0"/>
              </a:spcBef>
            </a:pP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Porcentaje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mortalidad</a:t>
            </a:r>
            <a:endParaRPr lang="en-US" sz="5225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2A37C2B-3C8D-E5EE-AAFA-C873C3185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975082"/>
            <a:ext cx="9296400" cy="9801391"/>
          </a:xfrm>
          <a:prstGeom prst="rect">
            <a:avLst/>
          </a:prstGeom>
        </p:spPr>
      </p:pic>
      <p:sp>
        <p:nvSpPr>
          <p:cNvPr id="11" name="TextBox 6">
            <a:extLst>
              <a:ext uri="{FF2B5EF4-FFF2-40B4-BE49-F238E27FC236}">
                <a16:creationId xmlns:a16="http://schemas.microsoft.com/office/drawing/2014/main" id="{A985DEC6-3AF3-4D3C-067F-D362AA7ED0D2}"/>
              </a:ext>
            </a:extLst>
          </p:cNvPr>
          <p:cNvSpPr txBox="1"/>
          <p:nvPr/>
        </p:nvSpPr>
        <p:spPr>
          <a:xfrm>
            <a:off x="1219200" y="4087281"/>
            <a:ext cx="6553200" cy="21124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accidente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ocurrido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Titanic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sido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las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catastrofes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navales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mas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importantes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siglo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XX,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dejando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tasa</a:t>
            </a:r>
            <a:r>
              <a:rPr lang="en-US" sz="27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mortalidad</a:t>
            </a:r>
            <a:r>
              <a:rPr lang="en-US" sz="27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62%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85800" y="1866900"/>
            <a:ext cx="5932311" cy="1581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Mujeres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niños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primero… ”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6543B6A-7F83-867B-FF57-DE8B68F2D44D}"/>
              </a:ext>
            </a:extLst>
          </p:cNvPr>
          <p:cNvSpPr txBox="1"/>
          <p:nvPr/>
        </p:nvSpPr>
        <p:spPr>
          <a:xfrm>
            <a:off x="900545" y="4381500"/>
            <a:ext cx="6122811" cy="2651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evidencia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politica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aplicarse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aumentó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supervivencia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ambos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grupos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sin embargo,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otra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variable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podria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estar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afectando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supervivencia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AC5011B-C98B-4432-1972-A699341BD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93" y="1028700"/>
            <a:ext cx="10935762" cy="853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3400" y="1250476"/>
            <a:ext cx="7295714" cy="158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270"/>
              </a:lnSpc>
              <a:spcBef>
                <a:spcPct val="0"/>
              </a:spcBef>
            </a:pP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Supervivencia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segun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la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clase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del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boleto</a:t>
            </a:r>
            <a:endParaRPr lang="en-US" sz="5225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42499" y="3569671"/>
            <a:ext cx="6421711" cy="1573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evidencia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boleto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directamente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relacionada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mortalidad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BCD1F7E-851B-AF36-45AE-7A455766F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965011"/>
            <a:ext cx="10757368" cy="80715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91698" y="1218819"/>
            <a:ext cx="7295714" cy="2371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270"/>
              </a:lnSpc>
              <a:spcBef>
                <a:spcPct val="0"/>
              </a:spcBef>
            </a:pP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Supervivencia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mujeres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y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niños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según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la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clase</a:t>
            </a:r>
            <a:endParaRPr lang="en-US" sz="5225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E721C5B-299A-0078-8C7D-2DB0FD42D925}"/>
              </a:ext>
            </a:extLst>
          </p:cNvPr>
          <p:cNvSpPr txBox="1"/>
          <p:nvPr/>
        </p:nvSpPr>
        <p:spPr>
          <a:xfrm>
            <a:off x="970923" y="4610100"/>
            <a:ext cx="6122811" cy="2651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deduce que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diferencia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existente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supervivencia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mujeres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niños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debe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pasaje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habian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adquirido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58CEBE93-2E57-FB18-80EB-DD5CEBBA5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334" y="419100"/>
            <a:ext cx="10138418" cy="9144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33400" y="1409700"/>
            <a:ext cx="7872946" cy="1586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70"/>
              </a:lnSpc>
            </a:pP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Supervivencia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segun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</a:t>
            </a:r>
            <a:r>
              <a:rPr lang="en-US" sz="5225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Puerto de </a:t>
            </a:r>
            <a:r>
              <a:rPr lang="en-US" sz="5225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embarque</a:t>
            </a:r>
            <a:endParaRPr lang="en-US" sz="5225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6664" y="3848100"/>
            <a:ext cx="6421711" cy="211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puede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deducir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podria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haber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relacion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entre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tasa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mortalidad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Puerto de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embarque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clase</a:t>
            </a:r>
            <a:r>
              <a:rPr lang="en-US" sz="27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27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boleto</a:t>
            </a:r>
            <a:endParaRPr lang="en-US" sz="2799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B5A35D2-DC42-D5CD-6DC8-93BB6680B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028700"/>
            <a:ext cx="9719233" cy="84105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153</Words>
  <Application>Microsoft Office PowerPoint</Application>
  <PresentationFormat>Personalizado</PresentationFormat>
  <Paragraphs>10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Open Sans Bold</vt:lpstr>
      <vt:lpstr>Open Sans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Mortalidad en el Titanic</dc:title>
  <cp:lastModifiedBy>rafael angel neda perdomo</cp:lastModifiedBy>
  <cp:revision>3</cp:revision>
  <dcterms:created xsi:type="dcterms:W3CDTF">2006-08-16T00:00:00Z</dcterms:created>
  <dcterms:modified xsi:type="dcterms:W3CDTF">2024-12-12T12:27:53Z</dcterms:modified>
  <dc:identifier>DAGLR3-zul4</dc:identifier>
</cp:coreProperties>
</file>