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‹n.º›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‹n.º›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‹n.º›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‹n.º›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‹n.º›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Html5 avançado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Repasse para docentes do </a:t>
            </a:r>
            <a:r>
              <a:rPr lang="pt-BR" dirty="0" err="1" smtClean="0"/>
              <a:t>senac</a:t>
            </a:r>
            <a:r>
              <a:rPr lang="pt-BR" dirty="0" smtClean="0"/>
              <a:t>-SP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6476980"/>
      </p:ext>
    </p:extLst>
  </p:cSld>
  <p:clrMapOvr>
    <a:masterClrMapping/>
  </p:clrMapOvr>
</p:sld>
</file>

<file path=ppt/theme/theme1.xml><?xml version="1.0" encoding="utf-8"?>
<a:theme xmlns:a="http://schemas.openxmlformats.org/drawingml/2006/main" name="TF10001025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5" id="{F9915BBD-9749-466F-995C-8C8D6A938EC0}" vid="{CF1D1A65-FC75-42D2-B7EF-D2991382DC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Corte</Template>
  <TotalTime>0</TotalTime>
  <Words>7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3" baseType="lpstr">
      <vt:lpstr>Franklin Gothic Book</vt:lpstr>
      <vt:lpstr>TF10001025</vt:lpstr>
      <vt:lpstr>Html5 avançado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avançado</dc:title>
  <dc:creator>Rafael Nonato Oliveira da Silva</dc:creator>
  <cp:lastModifiedBy>Rafael Nonato Oliveira da Silva</cp:lastModifiedBy>
  <cp:revision>1</cp:revision>
  <dcterms:created xsi:type="dcterms:W3CDTF">2017-03-27T17:32:28Z</dcterms:created>
  <dcterms:modified xsi:type="dcterms:W3CDTF">2017-03-27T17:33:11Z</dcterms:modified>
</cp:coreProperties>
</file>