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‹n.º›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Html5 avançado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Repasse para docentes do </a:t>
            </a:r>
            <a:r>
              <a:rPr lang="pt-BR" dirty="0" err="1" smtClean="0"/>
              <a:t>senac</a:t>
            </a:r>
            <a:r>
              <a:rPr lang="pt-BR" dirty="0" smtClean="0"/>
              <a:t>-SP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47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4905910" cy="3581400"/>
          </a:xfrm>
        </p:spPr>
        <p:txBody>
          <a:bodyPr/>
          <a:lstStyle/>
          <a:p>
            <a:r>
              <a:rPr lang="pt-BR" sz="2300" dirty="0" smtClean="0"/>
              <a:t>Apresentação</a:t>
            </a:r>
          </a:p>
          <a:p>
            <a:r>
              <a:rPr lang="pt-BR" sz="2300" dirty="0" smtClean="0"/>
              <a:t>API de Áudio</a:t>
            </a:r>
          </a:p>
          <a:p>
            <a:r>
              <a:rPr lang="pt-BR" sz="2300" dirty="0" smtClean="0"/>
              <a:t>Elementos Validadores</a:t>
            </a:r>
          </a:p>
          <a:p>
            <a:r>
              <a:rPr lang="pt-BR" sz="2300" dirty="0" smtClean="0"/>
              <a:t>API Arrastar e Soltar</a:t>
            </a:r>
          </a:p>
          <a:p>
            <a:r>
              <a:rPr lang="pt-BR" sz="2300" dirty="0" smtClean="0"/>
              <a:t>API armazenamento Local</a:t>
            </a:r>
          </a:p>
          <a:p>
            <a:r>
              <a:rPr lang="pt-BR" sz="2300" dirty="0" smtClean="0"/>
              <a:t>Web </a:t>
            </a:r>
            <a:r>
              <a:rPr lang="pt-BR" sz="2300" dirty="0" err="1" smtClean="0"/>
              <a:t>Fonts</a:t>
            </a:r>
            <a:endParaRPr lang="pt-BR" sz="2300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7183349" y="2286000"/>
            <a:ext cx="490591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300" dirty="0" smtClean="0"/>
              <a:t>Formulários</a:t>
            </a:r>
          </a:p>
          <a:p>
            <a:r>
              <a:rPr lang="pt-BR" sz="2300" dirty="0" smtClean="0"/>
              <a:t>API de Vídeo</a:t>
            </a:r>
          </a:p>
          <a:p>
            <a:r>
              <a:rPr lang="pt-BR" sz="2300" dirty="0" smtClean="0"/>
              <a:t>API </a:t>
            </a:r>
            <a:r>
              <a:rPr lang="pt-BR" sz="2300" dirty="0" err="1" smtClean="0"/>
              <a:t>Canvas</a:t>
            </a:r>
            <a:endParaRPr lang="pt-BR" sz="2300" dirty="0" smtClean="0"/>
          </a:p>
          <a:p>
            <a:r>
              <a:rPr lang="pt-BR" sz="2300" dirty="0" smtClean="0"/>
              <a:t>API </a:t>
            </a:r>
            <a:r>
              <a:rPr lang="pt-BR" sz="2300" dirty="0" err="1" smtClean="0"/>
              <a:t>Geolocalização</a:t>
            </a:r>
            <a:endParaRPr lang="pt-BR" sz="2300" dirty="0" smtClean="0"/>
          </a:p>
          <a:p>
            <a:r>
              <a:rPr lang="pt-BR" sz="2300" dirty="0" smtClean="0"/>
              <a:t>Media Queries</a:t>
            </a:r>
          </a:p>
          <a:p>
            <a:r>
              <a:rPr lang="pt-BR" sz="2300" dirty="0" smtClean="0"/>
              <a:t>Transições</a:t>
            </a:r>
          </a:p>
        </p:txBody>
      </p:sp>
    </p:spTree>
    <p:extLst>
      <p:ext uri="{BB962C8B-B14F-4D97-AF65-F5344CB8AC3E}">
        <p14:creationId xmlns:p14="http://schemas.microsoft.com/office/powerpoint/2010/main" val="195144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757719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Rafael Nonato</a:t>
            </a:r>
            <a:br>
              <a:rPr lang="pt-BR" dirty="0" smtClean="0"/>
            </a:br>
            <a:r>
              <a:rPr lang="pt-BR" b="1" dirty="0" err="1" smtClean="0"/>
              <a:t>Developer</a:t>
            </a:r>
            <a:r>
              <a:rPr lang="pt-BR" b="1" dirty="0" smtClean="0"/>
              <a:t> web/mobile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666144"/>
            <a:ext cx="9601200" cy="1484616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Web </a:t>
            </a:r>
            <a:r>
              <a:rPr lang="pt-BR" dirty="0" err="1" smtClean="0"/>
              <a:t>applications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PHP </a:t>
            </a:r>
            <a:r>
              <a:rPr lang="pt-BR" dirty="0" err="1" smtClean="0"/>
              <a:t>and</a:t>
            </a:r>
            <a:r>
              <a:rPr lang="pt-BR" dirty="0" smtClean="0"/>
              <a:t> C#</a:t>
            </a:r>
          </a:p>
          <a:p>
            <a:pPr marL="0" indent="0" algn="ctr">
              <a:buNone/>
            </a:pPr>
            <a:r>
              <a:rPr lang="pt-BR" dirty="0" err="1" smtClean="0"/>
              <a:t>Programmaning</a:t>
            </a:r>
            <a:r>
              <a:rPr lang="pt-BR" dirty="0" smtClean="0"/>
              <a:t> in HTML5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CSS3</a:t>
            </a:r>
          </a:p>
          <a:p>
            <a:pPr marL="0" indent="0" algn="ctr">
              <a:buNone/>
            </a:pPr>
            <a:r>
              <a:rPr lang="pt-BR" dirty="0" err="1" smtClean="0"/>
              <a:t>Teacher</a:t>
            </a:r>
            <a:r>
              <a:rPr lang="pt-BR" dirty="0" smtClean="0"/>
              <a:t> in Senac-SP | TAT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082689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Corte</Template>
  <TotalTime>8</TotalTime>
  <Words>57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Franklin Gothic Book</vt:lpstr>
      <vt:lpstr>TF10001025</vt:lpstr>
      <vt:lpstr>Html5 avançado</vt:lpstr>
      <vt:lpstr>Visão Geral</vt:lpstr>
      <vt:lpstr>Rafael Nonato Developer web/mobile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avançado</dc:title>
  <dc:creator>Rafael Nonato Oliveira da Silva</dc:creator>
  <cp:lastModifiedBy>Rafael Nonato Oliveira da Silva</cp:lastModifiedBy>
  <cp:revision>2</cp:revision>
  <dcterms:created xsi:type="dcterms:W3CDTF">2017-03-27T17:32:28Z</dcterms:created>
  <dcterms:modified xsi:type="dcterms:W3CDTF">2017-03-27T17:45:39Z</dcterms:modified>
</cp:coreProperties>
</file>