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oão Marc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03T08:37:19.492">
    <p:pos x="2344" y="778"/>
    <p:text>https://www.datanami.com/2015/10/05/how-uber-uses-spark-and-hadoop-to-optimize-customer-experience/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7-03T08:37:00.247">
    <p:pos x="2344" y="766"/>
    <p:text>https://www.datanami.com/2015/10/05/how-uber-uses-spark-and-hadoop-to-optimize-customer-experience/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7e9994e5e24cc9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7e9994e5e24cc9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7e9994e5e24cc9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7e9994e5e24cc9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7e9994e5e24cc9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7e9994e5e24cc9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9fde3cbf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9fde3cbf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a45de12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a45de12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a45de12c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a45de12c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ca45de12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ca45de12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a45de12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a45de12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9fde3cbf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9fde3cbf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a45de1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a45de1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9fde3cbf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9fde3cbf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a45de12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a45de12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a45de12c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a45de12c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a45de12c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a45de12c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a45de12c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a45de12c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a45de12c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a45de12c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a45de12c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ca45de12c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9fde3cbf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c9fde3cbf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9fde3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9fde3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a45de12c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a45de12c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9fde3cbf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9fde3cbf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9fde3cbf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9fde3cbf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9fde3cb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9fde3cb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9fde3cbf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9fde3cbf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7e9994e5e24cc9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7e9994e5e24cc9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7e9994e5e24cc9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7e9994e5e24cc9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7e9994e5e24cc9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7e9994e5e24cc9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DcEAZJGczu8" TargetMode="External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uber.com/" TargetMode="External"/><Relationship Id="rId4" Type="http://schemas.openxmlformats.org/officeDocument/2006/relationships/hyperlink" Target="https://www.pinterest.com/" TargetMode="External"/><Relationship Id="rId5" Type="http://schemas.openxmlformats.org/officeDocument/2006/relationships/hyperlink" Target="http://www.infoq.com/news/2015/03/pinterest-memsql-spark-streaming" TargetMode="External"/><Relationship Id="rId6" Type="http://schemas.openxmlformats.org/officeDocument/2006/relationships/hyperlink" Target="https://help.pinterest.com/en/guide/pins" TargetMode="External"/><Relationship Id="rId7" Type="http://schemas.openxmlformats.org/officeDocument/2006/relationships/hyperlink" Target="https://www.netflix.com/" TargetMode="External"/><Relationship Id="rId8" Type="http://schemas.openxmlformats.org/officeDocument/2006/relationships/hyperlink" Target="https://spark-summit.org/2015/events/spark-and-spark-streaming-at-netfli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://web.cs.ucla.edu/~alitteneker/CS239/" TargetMode="External"/><Relationship Id="rId10" Type="http://schemas.openxmlformats.org/officeDocument/2006/relationships/hyperlink" Target="http://www.univale.com.br/unisite/mundo-j/artigos/53_Mapreduce.pdf" TargetMode="External"/><Relationship Id="rId13" Type="http://schemas.openxmlformats.org/officeDocument/2006/relationships/hyperlink" Target="https://www.level-up.one/fb-ebay-apache-spark-level-up/" TargetMode="External"/><Relationship Id="rId12" Type="http://schemas.openxmlformats.org/officeDocument/2006/relationships/hyperlink" Target="https://www.tripadvisor.com/engineering/using-apache-spark-for-massively-parallel-nl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park.apache.org/docs/latest/streaming-programming-guide.html" TargetMode="External"/><Relationship Id="rId4" Type="http://schemas.openxmlformats.org/officeDocument/2006/relationships/hyperlink" Target="https://www.infoq.com/br/articles/apache-spark-introduction/" TargetMode="External"/><Relationship Id="rId9" Type="http://schemas.openxmlformats.org/officeDocument/2006/relationships/hyperlink" Target="https://www.edureka.co/blog/spark-streaming/" TargetMode="External"/><Relationship Id="rId14" Type="http://schemas.openxmlformats.org/officeDocument/2006/relationships/hyperlink" Target="https://computerworld.com.br/2015/12/16/cinco-coisas-que-voce-precisa-saber-sobre-hadoop-e-apache-spark/" TargetMode="External"/><Relationship Id="rId5" Type="http://schemas.openxmlformats.org/officeDocument/2006/relationships/hyperlink" Target="https://en.wikipedia.org/wiki/Apache_Spark#History" TargetMode="External"/><Relationship Id="rId6" Type="http://schemas.openxmlformats.org/officeDocument/2006/relationships/hyperlink" Target="https://databricks.com/sparkaisummit/north-america/sessions" TargetMode="External"/><Relationship Id="rId7" Type="http://schemas.openxmlformats.org/officeDocument/2006/relationships/hyperlink" Target="https://www.infoq.com/br/articles/apache-spark-streaming/" TargetMode="External"/><Relationship Id="rId8" Type="http://schemas.openxmlformats.org/officeDocument/2006/relationships/hyperlink" Target="https://www.datanami.com/2014/03/06/apache_spark_3_real-world_use_case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i.google/research/pubs/pub62" TargetMode="External"/><Relationship Id="rId4" Type="http://schemas.openxmlformats.org/officeDocument/2006/relationships/hyperlink" Target="https://databricks.com/sparkaisummit/north-america/sessions" TargetMode="External"/><Relationship Id="rId5" Type="http://schemas.openxmlformats.org/officeDocument/2006/relationships/hyperlink" Target="https://www.infoq.com/br/spar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anslate.googleusercontent.com/translate_c?depth=1&amp;hl=en&amp;rurl=translate.google.com&amp;sl=en&amp;sp=nmt4&amp;tl=pt-BR&amp;u=https://databricks.com/glossary/what-is-spark-sql&amp;xid=17259,15700021,15700186,15700191,15700256,15700259,15700262&amp;usg=ALkJrhg0WQpP12Hn0jKA0tgtyfQVjcBeWQ" TargetMode="External"/><Relationship Id="rId4" Type="http://schemas.openxmlformats.org/officeDocument/2006/relationships/hyperlink" Target="https://translate.googleusercontent.com/translate_c?depth=1&amp;hl=en&amp;rurl=translate.google.com&amp;sl=en&amp;sp=nmt4&amp;tl=pt-BR&amp;u=https://databricks.com/glossary/what-is-spark-sql&amp;xid=17259,15700021,15700186,15700191,15700256,15700259,15700262&amp;usg=ALkJrhg0WQpP12Hn0jKA0tgtyfQVjcBeW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ranslate.googleusercontent.com/translate_c?depth=1&amp;hl=en&amp;rurl=translate.google.com&amp;sl=en&amp;sp=nmt4&amp;tl=pt-BR&amp;u=https://databricks.com/glossary/what-are-datasets&amp;xid=17259,15700021,15700186,15700191,15700256,15700259,15700262&amp;usg=ALkJrhiV_ixmWSnAxkpI3lH5McDv5pfE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Streaming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32350"/>
            <a:ext cx="34707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Fagotti                          </a:t>
            </a:r>
            <a:r>
              <a:rPr lang="pt-BR"/>
              <a:t>11321ECP014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Gomes			          11611BCC043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Marilia Leal			          11511BCC052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Morais de Assis                 11511BCC020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MapReduce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254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Exemplo: Contagem de Palavras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39800"/>
            <a:ext cx="7081360" cy="35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MapReduce no Spark: Comparação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Diferenciais com outros que utilizam MapReduce: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Funciona para várias </a:t>
            </a:r>
            <a:r>
              <a:rPr lang="pt-BR"/>
              <a:t>linguagens</a:t>
            </a:r>
            <a:r>
              <a:rPr lang="pt-BR"/>
              <a:t>: Java, Scala, Clojure,  Python e 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mais versátil: oferece muito mais que somente map e reduce.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Funciona para diversas fontes de dados. </a:t>
            </a:r>
            <a:r>
              <a:rPr lang="pt-BR"/>
              <a:t>Possui módulo exclusivo para ML (MlLib).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utiliza operação de IO durante o processamento (é dedicado a ser </a:t>
            </a:r>
            <a:r>
              <a:rPr lang="pt-BR"/>
              <a:t>performático</a:t>
            </a:r>
            <a:r>
              <a:rPr lang="pt-BR"/>
              <a:t>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MapReduce é ótimo </a:t>
            </a:r>
            <a:r>
              <a:rPr lang="pt-BR"/>
              <a:t>para</a:t>
            </a:r>
            <a:r>
              <a:rPr lang="pt-BR"/>
              <a:t> um processamento único, mas para fazer algo mais complexo, é necessário fazer </a:t>
            </a:r>
            <a:r>
              <a:rPr lang="pt-BR"/>
              <a:t>vários</a:t>
            </a:r>
            <a:r>
              <a:rPr lang="pt-BR"/>
              <a:t> map e reduce e isso é custoso.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pt-BR"/>
              <a:t>Concorrentes</a:t>
            </a:r>
            <a:r>
              <a:rPr lang="pt-BR"/>
              <a:t>: S4 ( Yahoo), Apache Storm, Apache Hive, Apache Kafka, Apache Flinck, Kinesis (Amazon), Apache Samza.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de comparação : Facebook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Mudança do sistema de </a:t>
            </a:r>
            <a:r>
              <a:rPr lang="pt-BR"/>
              <a:t>análise</a:t>
            </a:r>
            <a:r>
              <a:rPr lang="pt-BR"/>
              <a:t> de dados do Hive para o Spark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976" y="1893150"/>
            <a:ext cx="4686049" cy="27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Spark Streaming: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00" y="1181775"/>
            <a:ext cx="8114175" cy="3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Streaming Context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Consome um fluxo de dados no Spark.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BR" sz="1200">
                <a:solidFill>
                  <a:srgbClr val="FFFFFF"/>
                </a:solidFill>
              </a:rPr>
              <a:t>Registra um DStream para produzir um objeto Receiver.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26" y="2140900"/>
            <a:ext cx="5006500" cy="20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RDD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44800" y="1116150"/>
            <a:ext cx="70389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Forma de abstrair os dados.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Imagine o RDD como uma tabela em um  banco de dados que pode guardar qualquer tipo de dados.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RDDs são imutáveis.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RDD suporta dois tipos de operações: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Transformação: Não retornam um único valor, mas um novo RDD.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Algumas das funções de transformação são map, filter, flatMap, groupByKey, reduceByKey, aggregateByKey, pipe e coalesce.</a:t>
            </a:r>
            <a:endParaRPr/>
          </a:p>
          <a:p>
            <a:pPr indent="-298449" lvl="4" marL="899999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Ação: Esta operação avalia e retorna um novo valor. Quando uma função de ação é chamado em um objeto RDD, todas as consultas de processamento de dados são computadas e o valor é retornado. </a:t>
            </a:r>
            <a:endParaRPr/>
          </a:p>
          <a:p>
            <a:pPr indent="-298450" lvl="5" marL="1349999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A</a:t>
            </a:r>
            <a:r>
              <a:rPr lang="pt-BR"/>
              <a:t>lgumas das operações de ação são reduce, collect, count, first, take, countByKey e foreach.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DStream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Discretized Stream;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 básica fornecida pelo Spark Streaming;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Representa um fluxo de dados contínuos;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DStream é representado como uma sequência de objetos RDD.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2160703"/>
            <a:ext cx="5552225" cy="23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095575" y="121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Outra vantagem de usar um framework para processamento de Big Data como o Apache Spark é que podemos combinar processamento em lote (batch processing)  e processamento de streaming em um mesmo sistema. Também é possível aplicar algoritmos de aprendizado de máquina e para processamento de grafos do Spark nestes dados em streaming.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Ferramentas: 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MLib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 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Spark R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this video, we will learn about the different use cases in Spark Streaming." id="246" name="Google Shape;246;p30" title="6.3. Apache Spark Streaming | Use Cas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5925"/>
            <a:ext cx="4572000" cy="30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095575" y="121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 Uber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, a empresa por trás do serviço de compartilhamento de caronas, usa o Spark Streaming em seu pipeline Streaming de ETL contínuo para coletar terabytes de dados de eventos todos os dias sobre seus usuários móveis e com isto, é capaz de fazer análise de telemetria em tempo real.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 Pinterest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, a empresa por trás da ferramenta de bookmarking visual,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 utiliza as tecnologias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Spark Streaming, MemSQL e Apache Kafka para fornecer insights sobre como seus usuários estão envolvidos com os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 Pins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em todo o mundo e em tempo real.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 Netflix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usa o Kafka e o Spark Streaming para construir recomendações de filmes online e uma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 solução de monitoramento de dados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em tempo real que processa bilhões de eventos recebidos por dia de diferentes fontes de dados.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</a:rPr>
              <a:t>Análise de dados em Streaming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54975" y="149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000" y="1386600"/>
            <a:ext cx="5546001" cy="33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 - Trip Advisor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1095575" y="121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Processamento em paralelo de linguagem natural;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Uso de tags;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Perguntas são feitas aos clientes sobre suas estadias;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É criado um “banco de palavras” dos reviews;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 partir desse banco, tenta-se prever tags adequadas para cada hotel (auto-tagging)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 - Trip Advisor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1095575" y="121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Três estágios: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Geração dos conjuntos de dados: Análise dos reviews e criação dos conjuntos de validação cruzada para cada tag;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Treinamento:  Regularização dos parâmetros e treinamento dos modelos;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Aplicação: Leitura dos reviews para a memória, iterativamente classificando-os com as devidas tags e os importando para o Hive (data warehouse);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Apesar da leitura e processamento dos dados ser demorada, ela é feita só uma vez;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 - Conviva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095575" y="1216875"/>
            <a:ext cx="483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Monitoramento em tempo real de streaming de vídeo: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Verifica as condições da rede por meio de uma série de testes;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Otimização automática feita diretamente nos players de streaming;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Baixa latência;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Análises em tempo real, de tempos em tempos, ou histórica;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475" y="1398395"/>
            <a:ext cx="2549075" cy="2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 - Yahoo!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095575" y="1216875"/>
            <a:ext cx="724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Personalização da página inicial: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Usa Hadoop YARN, para acessar dados e clusters;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Qual o interesse deste usuário?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 quais usuários esta informação pode ser útil?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Verifica cada nova notícia e cada clique dos usuários;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Substituição do algoritmo de Machine Learning: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C++ -&gt; 15.000 linhas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Scala -&gt; 120 linhas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○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30 minutos para rodar 100 milhões de samples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 - Uber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1095575" y="1216875"/>
            <a:ext cx="262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Não escalável: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Dados processados pelo EMR, serviço da Amazon para processamento de Big Data;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Armazém de dados relacional;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Todos os dados em um único data center;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175" y="1235400"/>
            <a:ext cx="4615250" cy="26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Casos de uso - Uber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1095575" y="1216875"/>
            <a:ext cx="262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streamIO: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Sistema recebe logs dos data centers locais;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Dado é recebido “cru”;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 sistema usa Spark SQL para converter JSON em Parquet.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175" y="1216875"/>
            <a:ext cx="5118026" cy="26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exemplos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Análise da cadeia de suprimentos (Supply chain analytics)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Operações de segurança e inteligência em tempo real para localizar ameaças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Plataforma de anúncio de leilões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Análise de vídeo em tempo real para auxiliar com as experiências personalizadas e interativas aos espectadores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https://spark.apache.org/docs/latest/streaming-programming-guide.html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https://www.infoq.com/br/articles/apache-spark-introduction/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https://en.wikipedia.org/wiki/Apache_Spark#History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https://databricks.com/sparkaisummit/north-america/sessions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https://www.infoq.com/br/articles/apache-spark-streaming/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https://www.datanami.com/2014/03/06/apache_spark_3_real-world_use_cases/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https://www.edureka.co/blog/spark-streaming/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0"/>
              </a:rPr>
              <a:t>http://www.univale.com.br/unisite/mundo-j/artigos/53_Mapreduce.pdf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1"/>
              </a:rPr>
              <a:t>http://web.cs.ucla.edu/~alitteneker/CS239/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2"/>
              </a:rPr>
              <a:t>https://www.tripadvisor.com/engineering/using-apache-spark-for-massively-parallel-nlp/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3"/>
              </a:rPr>
              <a:t>https://www.level-up.one/fb-ebay-apache-spark-level-up/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pt-BR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4"/>
              </a:rPr>
              <a:t>https://computerworld.com.br/2015/12/16/cinco-coisas-que-voce-precisa-saber-sobre-hadoop-e-apache-spark/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Artigo MapReduce - Google 2014: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https://ai.google/research/pubs/pub62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Fonte de Vídeos: DataBricks - Spark AI Summit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https://databricks.com/sparkaisummit/north-america/sessions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Outra fonte de vídeos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https://www.infoq.com/br/spark/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História</a:t>
            </a:r>
            <a:r>
              <a:rPr lang="pt-BR">
                <a:solidFill>
                  <a:srgbClr val="FFFFFF"/>
                </a:solidFill>
              </a:rPr>
              <a:t> do Spark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54250"/>
            <a:ext cx="70389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A Spark foi criada por Matei Zaharia no AMPLab da </a:t>
            </a: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Universidade da</a:t>
            </a: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Califórnia</a:t>
            </a: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 em 2009 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Em 2013, o projeto foi doado para a Apache Software Foundation e mudou sua licença para  Apache 2.0. Em fevereiro de 2014, o Spark tornou-se um projeto Apache de nível superior.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Em novembro de 2014, a empresa dos fundadores da Spark, Databricks estabeleceu um novo recorde mundial em classificação em larga escala usando Spark.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A Spark teve mais de 1000 colaboradores em 2015, tornando-se um dos projetos mais ativos da Apache Software Foundation e um dos projetos de Big Data de código aberto mais ativos.</a:t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</a:rPr>
              <a:t>O que é o Spark Streaming?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Extensão da API Spark central 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Perfeita integração a qualquer outro componente do Spark (MLlib e o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 </a:t>
            </a:r>
            <a:r>
              <a:rPr lang="pt-BR" sz="1200" u="sng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Spark SQL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istema de processamento de streaming dimensionável  e tolerante a falhas 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Suporta nativamente cargas de trabalho em lote e de fluxo (streaming)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Permite processamento em tempo real de 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várias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fontes como Kafka,Flume e Amazon Kinesis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Spark Streaming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39125"/>
            <a:ext cx="70389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 figura abaixo mostra como o Spark Streaming se encaixa no ecossistema geral do Apache Spark.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88" y="2067500"/>
            <a:ext cx="56673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Diferencial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Recuperação rápida de falhas e erros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Melhor balanceamento de carga e uso de recursos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Combinação de dados de streaming com</a:t>
            </a:r>
            <a:r>
              <a:rPr lang="pt-BR" sz="1200">
                <a:solidFill>
                  <a:srgbClr val="EFEFE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 conjuntos de</a:t>
            </a: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dados estáticos e consultas interativas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Integração nativa com bibliotecas de processamento avançadas (SQL, aprendizado de máquina, processamento de gráficos)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MapReduce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MapReduce é um modelo de programação surgido em 2004 num artigo publicado pela google para processar grande volume de dados de forma paralela e distribuída.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 funciona em duas etapas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1. Map: Mapeia os valores para pares &lt;chave/valor&gt; temporários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2. Sort and Shuffle: Agrupa os dados pelas  suas chaves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3. Reduce: Processa cada um desses grupos gerando uma única saída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Sistemas como Hadoop e Spark utilizam oferecem esse modelo automaticamente como serviço. Assim, para um desenvolvedor, basta informar a função de map e reduce para seu problema que o framework é capaz de executar de forma distribuída e paralela.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339813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75" y="1307852"/>
            <a:ext cx="5745166" cy="3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22" y="900550"/>
            <a:ext cx="5445160" cy="374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1"/>
          <p:cNvCxnSpPr/>
          <p:nvPr/>
        </p:nvCxnSpPr>
        <p:spPr>
          <a:xfrm>
            <a:off x="3572575" y="2626650"/>
            <a:ext cx="22299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2302750" y="2625550"/>
            <a:ext cx="108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/>
          <p:nvPr/>
        </p:nvCxnSpPr>
        <p:spPr>
          <a:xfrm flipH="1">
            <a:off x="2959000" y="2604025"/>
            <a:ext cx="101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1"/>
          <p:cNvCxnSpPr/>
          <p:nvPr/>
        </p:nvCxnSpPr>
        <p:spPr>
          <a:xfrm>
            <a:off x="5295525" y="2626650"/>
            <a:ext cx="4728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1"/>
          <p:cNvCxnSpPr/>
          <p:nvPr/>
        </p:nvCxnSpPr>
        <p:spPr>
          <a:xfrm>
            <a:off x="5842925" y="2625550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1"/>
          <p:cNvCxnSpPr/>
          <p:nvPr/>
        </p:nvCxnSpPr>
        <p:spPr>
          <a:xfrm flipH="1">
            <a:off x="3707650" y="2609750"/>
            <a:ext cx="23649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