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c/titani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81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>
                <a:highlight>
                  <a:srgbClr val="FFFFFF"/>
                </a:highlight>
              </a:rPr>
              <a:t>Titanic Survival​</a:t>
            </a:r>
            <a:endParaRPr sz="31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highlight>
                  <a:srgbClr val="FFFFFF"/>
                </a:highlight>
              </a:rPr>
              <a:t>Utilizando Redes Neurais Perceptron​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Inteligência</a:t>
            </a:r>
            <a:r>
              <a:rPr lang="pt-BR" sz="1400">
                <a:solidFill>
                  <a:schemeClr val="dk1"/>
                </a:solidFill>
              </a:rPr>
              <a:t> Computacional​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Faculdade de </a:t>
            </a:r>
            <a:r>
              <a:rPr lang="pt-BR" sz="1400">
                <a:solidFill>
                  <a:schemeClr val="dk1"/>
                </a:solidFill>
              </a:rPr>
              <a:t>Computação</a:t>
            </a:r>
            <a:r>
              <a:rPr lang="pt-BR" sz="1400">
                <a:solidFill>
                  <a:schemeClr val="dk1"/>
                </a:solidFill>
              </a:rPr>
              <a:t>-FACOM​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Universidade Federal de </a:t>
            </a:r>
            <a:r>
              <a:rPr lang="pt-BR" sz="1400">
                <a:solidFill>
                  <a:schemeClr val="dk1"/>
                </a:solidFill>
              </a:rPr>
              <a:t>Uberlândia </a:t>
            </a:r>
            <a:r>
              <a:rPr lang="pt-BR" sz="1400">
                <a:solidFill>
                  <a:schemeClr val="dk1"/>
                </a:solidFill>
              </a:rPr>
              <a:t>- UFU​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Grupo:Bruno, Eduardo,Rafael Assis​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‘SibSp’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8015" l="5060" r="6003" t="7432"/>
          <a:stretch/>
        </p:blipFill>
        <p:spPr>
          <a:xfrm>
            <a:off x="311700" y="1205025"/>
            <a:ext cx="4332424" cy="355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8975"/>
            <a:ext cx="4714774" cy="351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‘Parch’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6669" l="4531" r="9646" t="5349"/>
          <a:stretch/>
        </p:blipFill>
        <p:spPr>
          <a:xfrm>
            <a:off x="0" y="1348275"/>
            <a:ext cx="4918800" cy="31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7723" l="0" r="7373" t="0"/>
          <a:stretch/>
        </p:blipFill>
        <p:spPr>
          <a:xfrm>
            <a:off x="4918800" y="1434875"/>
            <a:ext cx="4225201" cy="30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</a:t>
            </a:r>
            <a:r>
              <a:rPr lang="pt-BR"/>
              <a:t>Características</a:t>
            </a:r>
            <a:r>
              <a:rPr lang="pt-BR"/>
              <a:t> Não usadas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Cabin:</a:t>
            </a:r>
            <a:r>
              <a:rPr lang="pt-BR"/>
              <a:t> Possui Muitos Valores Nulos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Embarked, Name, Ticket, PassengerID:</a:t>
            </a:r>
            <a:r>
              <a:rPr lang="pt-BR"/>
              <a:t> Julgamos ser desnecessários para predição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Fare:</a:t>
            </a:r>
            <a:r>
              <a:rPr lang="pt-BR"/>
              <a:t> Já é considerado em ‘Pclass’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10271" r="9484" t="6994"/>
          <a:stretch/>
        </p:blipFill>
        <p:spPr>
          <a:xfrm>
            <a:off x="4287625" y="2134800"/>
            <a:ext cx="4856376" cy="30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/>
              <a:t>Analisando o problema: t-SNE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Técnica de redução de dimensionalidade não linear para visualização de dados que estão em alta dimensão.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O objetivo do t-SNE é encontrar uma representação fiel de dados em um plano de baixa dimensão, (X,Y) por exemplo.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Objetivo da t-SNE é encontrar uma representação fiel de dados de um espaço com várias dimensões para um espaço com poucas dimensões​.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Neste trabalho utilizamos a técnica t-SNE para visualizar a natureza do problema.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t-SNE: Gráfico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82627" cy="31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t-SNE: Análise do gráfico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Claramente, podemos ver padrões se formando, porém há sobreviventes misturados em um cluster predominante de mortos e vice-versa, ou seja, a distribuição dos pontos não é perfeitamente </a:t>
            </a:r>
            <a:r>
              <a:rPr lang="pt-BR">
                <a:solidFill>
                  <a:srgbClr val="000000"/>
                </a:solidFill>
              </a:rPr>
              <a:t>separável</a:t>
            </a:r>
            <a:r>
              <a:rPr lang="pt-BR">
                <a:solidFill>
                  <a:srgbClr val="000000"/>
                </a:solidFill>
              </a:rPr>
              <a:t> por algum limite.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Diante disso sabemos que não há modelo que terá desempenho preciso. O nosso objetivo é conseguir no treinamento precisão de 70 a 90%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highlight>
                  <a:srgbClr val="FFFFFF"/>
                </a:highlight>
              </a:rPr>
              <a:t>Treinamento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A RNA foi treinada usando a regra de Hebb, ou seja, com sinais excitatórios e inibitórios, se a saída do treinamento não for coincidente com a saída desejada há uma mudança nos pesos.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0" y="2365450"/>
            <a:ext cx="3242574" cy="2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900" y="2571750"/>
            <a:ext cx="3841026" cy="2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https://www.kaggle.com/c/titanic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/>
              <a:t>Descrição: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Perceptron simples para predizer sobrevivência ou morte no desastre do Titanic.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Foi usado um dataset com informações de 891 passageiros dentre os 1316 a bordo do Titanic, para treinamento da RNA.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925" y="1083850"/>
            <a:ext cx="5346150" cy="2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1875" y="1174500"/>
            <a:ext cx="85206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12472" t="0"/>
          <a:stretch/>
        </p:blipFill>
        <p:spPr>
          <a:xfrm>
            <a:off x="311700" y="1017725"/>
            <a:ext cx="4919974" cy="28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312" y="1878500"/>
            <a:ext cx="3024625" cy="19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025250" y="3997225"/>
            <a:ext cx="1954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Imagem 2: </a:t>
            </a:r>
            <a:r>
              <a:rPr lang="pt-BR" sz="900"/>
              <a:t>Função degrau</a:t>
            </a:r>
            <a:endParaRPr sz="900"/>
          </a:p>
        </p:txBody>
      </p:sp>
      <p:sp>
        <p:nvSpPr>
          <p:cNvPr id="72" name="Shape 72"/>
          <p:cNvSpPr txBox="1"/>
          <p:nvPr/>
        </p:nvSpPr>
        <p:spPr>
          <a:xfrm>
            <a:off x="1535725" y="3997225"/>
            <a:ext cx="1381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Imagem 1: Perceptron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01772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O DataSet é um conjunto de 891 registros de passageiros com os seguinte itens: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PassengerId: </a:t>
            </a:r>
            <a:r>
              <a:rPr lang="pt-BR" sz="1600">
                <a:solidFill>
                  <a:schemeClr val="dk1"/>
                </a:solidFill>
              </a:rPr>
              <a:t>Id do passageiro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Survive: </a:t>
            </a:r>
            <a:r>
              <a:rPr lang="pt-BR" sz="1600">
                <a:solidFill>
                  <a:schemeClr val="dk1"/>
                </a:solidFill>
              </a:rPr>
              <a:t>Morreu (0), Sobreviveu (1)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Pclass:</a:t>
            </a:r>
            <a:r>
              <a:rPr lang="pt-BR" sz="1600">
                <a:solidFill>
                  <a:schemeClr val="dk1"/>
                </a:solidFill>
              </a:rPr>
              <a:t> 1°, 2° ou 3° classe, onde a 1° é a mais cara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Name:</a:t>
            </a:r>
            <a:r>
              <a:rPr lang="pt-BR" sz="1600">
                <a:solidFill>
                  <a:schemeClr val="dk1"/>
                </a:solidFill>
              </a:rPr>
              <a:t> Nome do passageiro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Age:</a:t>
            </a:r>
            <a:r>
              <a:rPr lang="pt-BR" sz="1600">
                <a:solidFill>
                  <a:schemeClr val="dk1"/>
                </a:solidFill>
              </a:rPr>
              <a:t> Idade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SibSp:</a:t>
            </a:r>
            <a:r>
              <a:rPr lang="pt-BR" sz="1600">
                <a:solidFill>
                  <a:schemeClr val="dk1"/>
                </a:solidFill>
              </a:rPr>
              <a:t> Número de  irmãos ou c</a:t>
            </a:r>
            <a:r>
              <a:rPr lang="pt-BR" sz="1600">
                <a:solidFill>
                  <a:schemeClr val="dk1"/>
                </a:solidFill>
              </a:rPr>
              <a:t>ônjuges</a:t>
            </a:r>
            <a:r>
              <a:rPr lang="pt-BR" sz="1600">
                <a:solidFill>
                  <a:schemeClr val="dk1"/>
                </a:solidFill>
              </a:rPr>
              <a:t> a bordo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Parch:</a:t>
            </a:r>
            <a:r>
              <a:rPr lang="pt-BR" sz="1600">
                <a:solidFill>
                  <a:schemeClr val="dk1"/>
                </a:solidFill>
              </a:rPr>
              <a:t> Número de pais/filhos a bordo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Ticket:</a:t>
            </a:r>
            <a:r>
              <a:rPr lang="pt-BR" sz="1600">
                <a:solidFill>
                  <a:schemeClr val="dk1"/>
                </a:solidFill>
              </a:rPr>
              <a:t> Número da passagem;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Fare:</a:t>
            </a:r>
            <a:r>
              <a:rPr lang="pt-BR" sz="1600">
                <a:solidFill>
                  <a:schemeClr val="dk1"/>
                </a:solidFill>
              </a:rPr>
              <a:t> Preço da passagem;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Cabin: </a:t>
            </a:r>
            <a:r>
              <a:rPr lang="pt-BR" sz="1600">
                <a:solidFill>
                  <a:schemeClr val="dk1"/>
                </a:solidFill>
              </a:rPr>
              <a:t>Número da cabine do passageiro;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</a:rPr>
              <a:t>Embarked: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 Indica o porto no qual o passageiro embarcou. Cherbourg (C), Queenstown (Q) e Southampton (S)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DataSet e as Características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757850"/>
            <a:ext cx="9048750" cy="18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1772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Para a rede neural, fois escolhido as características marcadas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Quantos Sobreviveram ao Titanic (Do dataset)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550" y="1017725"/>
            <a:ext cx="5731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‘Sex’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3364" l="6225" r="8143" t="7158"/>
          <a:stretch/>
        </p:blipFill>
        <p:spPr>
          <a:xfrm>
            <a:off x="1373275" y="911350"/>
            <a:ext cx="5670517" cy="423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Análise de ‘Pclass’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5747" l="4524" r="8123" t="6363"/>
          <a:stretch/>
        </p:blipFill>
        <p:spPr>
          <a:xfrm>
            <a:off x="1678113" y="1173500"/>
            <a:ext cx="5787785" cy="38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chemeClr val="lt1"/>
                </a:highlight>
              </a:rPr>
              <a:t>Análise de ‘Age’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9346"/>
          <a:stretch/>
        </p:blipFill>
        <p:spPr>
          <a:xfrm>
            <a:off x="1288475" y="1210975"/>
            <a:ext cx="6073225" cy="39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