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3A21F09-856B-4677-9913-9CDBB277CE00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516788E-9C7F-49BA-B411-1B5A3ACAD1A2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itforum365.com.br/ti-negocios/olist-e-maior-loja-dentro-dos-marketplaces-no-brasil/" TargetMode="External"/><Relationship Id="rId2" Type="http://schemas.openxmlformats.org/officeDocument/2006/relationships/hyperlink" Target="https://www.kaggle.com/olistbr/brazilian-ecommerce/home" TargetMode="External"/><Relationship Id="rId3" Type="http://schemas.openxmlformats.org/officeDocument/2006/relationships/hyperlink" Target="https://medium.com/@shivambansal36/language-modelling-text-generation-using-lstms-deep-learning-for-nlp-ed36b224b275" TargetMode="External"/><Relationship Id="rId4" Type="http://schemas.openxmlformats.org/officeDocument/2006/relationships/hyperlink" Target="https://medium.com/mlreview/understanding-lstm-and-its-diagrams-37e2f46f1714" TargetMode="External"/><Relationship Id="rId5" Type="http://schemas.openxmlformats.org/officeDocument/2006/relationships/hyperlink" Target="http://colah.github.io/posts/2015-08-Understanding-LSTMs/" TargetMode="External"/><Relationship Id="rId6" Type="http://schemas.openxmlformats.org/officeDocument/2006/relationships/hyperlink" Target="https://ai.googleblog.com/2015/08/the-neural-networks-behind-google-voice.html" TargetMode="External"/><Relationship Id="rId7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olistbr/brazilian-ecommerce/home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Projeto de IA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95959"/>
                </a:solidFill>
                <a:latin typeface="Arial"/>
                <a:ea typeface="Arial"/>
              </a:rPr>
              <a:t>BCC - UFU - 2018-2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RNN x LSTM : long-term dependency problem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RNN: The </a:t>
            </a:r>
            <a:r>
              <a:rPr b="0" i="1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clouds </a:t>
            </a: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are in the </a:t>
            </a:r>
            <a:r>
              <a:rPr b="0" lang="pt-BR" sz="24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sky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X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LSTM: “I grew up in </a:t>
            </a:r>
            <a:r>
              <a:rPr b="0" i="1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France…</a:t>
            </a: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.I speak fluent </a:t>
            </a:r>
            <a:r>
              <a:rPr b="0" lang="pt-BR" sz="24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French</a:t>
            </a: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”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RNN x LSTM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RNN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pt-BR" sz="3000" spc="-1" strike="noStrike">
                <a:solidFill>
                  <a:srgbClr val="595959"/>
                </a:solidFill>
                <a:latin typeface="Arial"/>
                <a:ea typeface="Arial"/>
              </a:rPr>
              <a:t>LSTM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21;p23" descr=""/>
          <p:cNvPicPr/>
          <p:nvPr/>
        </p:nvPicPr>
        <p:blipFill>
          <a:blip r:embed="rId1"/>
          <a:stretch/>
        </p:blipFill>
        <p:spPr>
          <a:xfrm>
            <a:off x="390960" y="2036880"/>
            <a:ext cx="3943080" cy="164736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2;p23" descr=""/>
          <p:cNvPicPr/>
          <p:nvPr/>
        </p:nvPicPr>
        <p:blipFill>
          <a:blip r:embed="rId2"/>
          <a:stretch/>
        </p:blipFill>
        <p:spPr>
          <a:xfrm>
            <a:off x="4620240" y="2005200"/>
            <a:ext cx="4211640" cy="171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Arquitetura da rede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88000" y="1152000"/>
            <a:ext cx="468000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Arquitetura da rede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As camadas são as seguintes: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Uma camada que converte nossas palavras (inteiros) em um vetor de tamanho específico.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Uma camada LSTM definida por um tamanho hidden_state e por um número de camadas.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Uma camada que transforma as saídas da camada LSTM para um tamanho de saída desejado.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Uma camada de ativação sigmoide  em que usamos apenas a ultima saída da rede.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Propostas de Continuação</a:t>
            </a:r>
            <a:br/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Além de avaliar em positivo e negativo, avaliar com </a:t>
            </a:r>
            <a:r>
              <a:rPr b="1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boa porcentagem de acerto </a:t>
            </a: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 caso a avaliação for neutra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Referencias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5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https://www.itforum365.com.br/ti-negocios/olist-e-maior-loja-dentro-dos-marketplaces-no-brasil/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5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https://www.kaggle.com/olistbr/brazilian-ecommerce/home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5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https://medium.com/@shivambansal36/language-modelling-text-generation-using-lstms-deep-learning-for-nlp-ed36b224b275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5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https://medium.com/mlreview/understanding-lstm-and-its-diagrams-37e2f46f1714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5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5"/>
              </a:rPr>
              <a:t>http://colah.github.io/posts/2015-08-Understanding-LSTMs/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5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6"/>
              </a:rPr>
              <a:t>https://ai.googleblog.com/2015/08/the-neural-networks-behind-google-voice.html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Grupo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Felipe Francisco de Melo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Rafael Morais de Assis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Proposta do Projeto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Text Mining: Utilizar uma rede neural RNN LSTM para classificar comentário em 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Comentários positivos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2400" spc="-1" strike="noStrike">
                <a:solidFill>
                  <a:srgbClr val="595959"/>
                </a:solidFill>
                <a:latin typeface="Arial"/>
                <a:ea typeface="Arial"/>
              </a:rPr>
              <a:t>Comentários Negativos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3740400" y="3410280"/>
            <a:ext cx="961560" cy="923400"/>
          </a:xfrm>
          <a:prstGeom prst="rect">
            <a:avLst/>
          </a:prstGeom>
          <a:ln>
            <a:noFill/>
          </a:ln>
        </p:spPr>
      </p:pic>
      <p:pic>
        <p:nvPicPr>
          <p:cNvPr id="85" name="Google Shape;69;p15" descr=""/>
          <p:cNvPicPr/>
          <p:nvPr/>
        </p:nvPicPr>
        <p:blipFill>
          <a:blip r:embed="rId2"/>
          <a:stretch/>
        </p:blipFill>
        <p:spPr>
          <a:xfrm>
            <a:off x="3716640" y="2104920"/>
            <a:ext cx="1009440" cy="9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br/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Dataset obtido pela kaggle: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i="1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Brazilian E-Commerce Public Dataset by Olist</a:t>
            </a:r>
            <a:br/>
            <a:r>
              <a:rPr b="0" i="1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100,000 Orders with product, customer and reviews info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link: </a:t>
            </a: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https://www.kaggle.com/olistbr/brazilian-ecommerce/home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O que é Olist:</a:t>
            </a:r>
            <a:r>
              <a:rPr b="0" lang="pt-BR" sz="1150" spc="-1" strike="noStrike">
                <a:solidFill>
                  <a:srgbClr val="484848"/>
                </a:solidFill>
                <a:latin typeface="Arial"/>
                <a:ea typeface="Arial"/>
              </a:rPr>
              <a:t> </a:t>
            </a:r>
            <a:r>
              <a:rPr b="0" lang="pt-BR" sz="1800" spc="-1" strike="noStrike">
                <a:solidFill>
                  <a:srgbClr val="484848"/>
                </a:solidFill>
                <a:latin typeface="Arial"/>
                <a:ea typeface="Arial"/>
              </a:rPr>
              <a:t>empresa de tecnologia que ajuda lojistas de todos os portes a vender mais por meio dos marketplaces de grandes varejistas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76;p16" descr=""/>
          <p:cNvPicPr/>
          <p:nvPr/>
        </p:nvPicPr>
        <p:blipFill>
          <a:blip r:embed="rId2"/>
          <a:stretch/>
        </p:blipFill>
        <p:spPr>
          <a:xfrm>
            <a:off x="7892640" y="1152360"/>
            <a:ext cx="939240" cy="73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i="1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olist_order_reviews_dataset.csv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41.753 linhas com comentário e nota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3;p17" descr=""/>
          <p:cNvPicPr/>
          <p:nvPr/>
        </p:nvPicPr>
        <p:blipFill>
          <a:blip r:embed="rId1"/>
          <a:stretch/>
        </p:blipFill>
        <p:spPr>
          <a:xfrm>
            <a:off x="2375280" y="2113920"/>
            <a:ext cx="4393440" cy="149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Rede Neural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0;p18" descr=""/>
          <p:cNvPicPr/>
          <p:nvPr/>
        </p:nvPicPr>
        <p:blipFill>
          <a:blip r:embed="rId1"/>
          <a:stretch/>
        </p:blipFill>
        <p:spPr>
          <a:xfrm>
            <a:off x="2743200" y="1721880"/>
            <a:ext cx="3657600" cy="227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Rede Neural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Recurrent neural networks (RNN),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Long-short term memory (LSTM)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RNN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Recurrent Neural Networks.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Cria um loop na rede que age como uma memória. Assim, é capaz de lembrar o que aprendeu antes.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LSTM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Long Short-Term Memory (1997 by Hochreiter &amp; Schmidhuber)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Boa para Séries temporais e </a:t>
            </a:r>
            <a:r>
              <a:rPr b="1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NPL</a:t>
            </a: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1400" spc="-1" strike="noStrike">
                <a:solidFill>
                  <a:srgbClr val="595959"/>
                </a:solidFill>
                <a:latin typeface="Arial"/>
                <a:ea typeface="Arial"/>
              </a:rPr>
              <a:t>Boa para sequência de dados em um contexto contexto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br/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2018-12-12T12:45:44Z</dcterms:modified>
  <cp:revision>1</cp:revision>
  <dc:subject/>
  <dc:title/>
</cp:coreProperties>
</file>