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22c0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22c0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922c088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922c088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922c088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922c08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e922c088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e922c088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22c088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22c088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e922c088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e922c08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 de las Npuertas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Plaza Gómez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1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300"/>
            <a:ext cx="3999099" cy="36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2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300"/>
            <a:ext cx="5722262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3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300"/>
            <a:ext cx="8839198" cy="34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4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300"/>
            <a:ext cx="8839203" cy="249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6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5-Final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300"/>
            <a:ext cx="5851713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4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de derrota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875"/>
            <a:ext cx="5264316" cy="37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